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78CB-31DF-4902-A413-F067228D66FB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B317-B898-4772-AB52-E91C4BF8E1F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78CB-31DF-4902-A413-F067228D66FB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B317-B898-4772-AB52-E91C4BF8E1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78CB-31DF-4902-A413-F067228D66FB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B317-B898-4772-AB52-E91C4BF8E1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78CB-31DF-4902-A413-F067228D66FB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B317-B898-4772-AB52-E91C4BF8E1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78CB-31DF-4902-A413-F067228D66FB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B317-B898-4772-AB52-E91C4BF8E1F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78CB-31DF-4902-A413-F067228D66FB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B317-B898-4772-AB52-E91C4BF8E1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78CB-31DF-4902-A413-F067228D66FB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B317-B898-4772-AB52-E91C4BF8E1F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78CB-31DF-4902-A413-F067228D66FB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B317-B898-4772-AB52-E91C4BF8E1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78CB-31DF-4902-A413-F067228D66FB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B317-B898-4772-AB52-E91C4BF8E1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78CB-31DF-4902-A413-F067228D66FB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B317-B898-4772-AB52-E91C4BF8E1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955878CB-31DF-4902-A413-F067228D66FB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ECBFB317-B898-4772-AB52-E91C4BF8E1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5878CB-31DF-4902-A413-F067228D66FB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CBFB317-B898-4772-AB52-E91C4BF8E1F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Q3ybXzqAls?start=12&amp;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Sleep%20Away.mp3" TargetMode="Externa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i="1" dirty="0" err="1"/>
              <a:t>Πολλαπλασιασμόσ</a:t>
            </a:r>
            <a:r>
              <a:rPr lang="el-GR" b="1" i="1" dirty="0"/>
              <a:t> δεκαδικών αριθμών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 descr="Star Student Cliparts - Dancing Star Gif Png , Free Transparen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072074"/>
            <a:ext cx="2319341" cy="1443030"/>
          </a:xfrm>
          <a:prstGeom prst="rect">
            <a:avLst/>
          </a:prstGeom>
          <a:noFill/>
        </p:spPr>
      </p:pic>
      <p:pic>
        <p:nvPicPr>
          <p:cNvPr id="8196" name="Picture 4" descr="Star Student Cliparts - Dancing Star Gif Png , Free Transparen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072074"/>
            <a:ext cx="2390779" cy="1585906"/>
          </a:xfrm>
          <a:prstGeom prst="rect">
            <a:avLst/>
          </a:prstGeom>
          <a:noFill/>
        </p:spPr>
      </p:pic>
      <p:pic>
        <p:nvPicPr>
          <p:cNvPr id="8198" name="Picture 6" descr="Graduation ceremony GIF Illustration, congratulations. PNG | PNGWa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8164"/>
            <a:ext cx="8286808" cy="41918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ΒΙΝΤΕΟΜΑΘΗΜΑ</a:t>
            </a:r>
          </a:p>
        </p:txBody>
      </p:sp>
      <p:pic>
        <p:nvPicPr>
          <p:cNvPr id="6" name="Ηλεκτρονικά πολυμέσα 5" title="ￎﾠￎ﾿ￎﾻￎﾻￎﾱￏﾀￎﾻￎﾱￏﾃￎﾹￎﾱￏﾃￎﾼￏﾌￏﾂ ￎﾴￎﾵￎﾺￎﾱￎﾴￎﾹￎﾺￏﾎￎﾽ ￎﾱￏﾁￎﾹￎﾸￎﾼￏﾎￎﾽ">
            <a:hlinkClick r:id="" action="ppaction://media"/>
            <a:extLst>
              <a:ext uri="{FF2B5EF4-FFF2-40B4-BE49-F238E27FC236}">
                <a16:creationId xmlns:a16="http://schemas.microsoft.com/office/drawing/2014/main" id="{E0501FFB-F6C3-427D-9343-44C2A6BCF96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4181" y="1884363"/>
            <a:ext cx="8400307" cy="4725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785926"/>
          </a:xfrm>
        </p:spPr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sz="4400" dirty="0"/>
              <a:t>Τι πρέπει να θυμάμαι για να πολλαπλασιάζω  σωστά δεκαδικούς αριθμούς!                                 </a:t>
            </a:r>
            <a:br>
              <a:rPr lang="el-GR" sz="4400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809186"/>
          </a:xfrm>
        </p:spPr>
        <p:txBody>
          <a:bodyPr>
            <a:normAutofit/>
          </a:bodyPr>
          <a:lstStyle/>
          <a:p>
            <a:r>
              <a:rPr lang="el-GR" dirty="0"/>
              <a:t> </a:t>
            </a:r>
          </a:p>
        </p:txBody>
      </p:sp>
      <p:pic>
        <p:nvPicPr>
          <p:cNvPr id="4" name="3 - Εικόνα" descr="-9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14554"/>
            <a:ext cx="7715304" cy="4643446"/>
          </a:xfrm>
          <a:prstGeom prst="rect">
            <a:avLst/>
          </a:prstGeom>
        </p:spPr>
      </p:pic>
      <p:pic>
        <p:nvPicPr>
          <p:cNvPr id="5" name="4 - Εικόνα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285992"/>
            <a:ext cx="7500990" cy="45720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Τι πρέπει να θυμάμαι για να πολλαπλασιάζω  σωστά δεκαδικούς αριθμούς!</a:t>
            </a:r>
            <a:endParaRPr lang="el-GR" dirty="0"/>
          </a:p>
        </p:txBody>
      </p:sp>
      <p:pic>
        <p:nvPicPr>
          <p:cNvPr id="6" name="5 - Θέση περιεχομένου" descr="IMG_20200504_15364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14348" y="1784350"/>
            <a:ext cx="8143932" cy="5073650"/>
          </a:xfrm>
          <a:ln w="76200">
            <a:solidFill>
              <a:schemeClr val="tx1"/>
            </a:solidFill>
          </a:ln>
        </p:spPr>
      </p:pic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692680" y="13382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Τι πρέπει να θυμάμαι για να πολλαπλασιάζω  σωστά δεκαδικούς αριθμούς!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Για να πολλαπλασιάσω σύντομα ένα δεκαδικό αριθμό με το 10, 100, 1000…. Μεταφέρω αντίστοιχα την υποδιαστολή τόσα ψηφία προς τα αριστερά, όσα είναι τα μηδενικά.</a:t>
            </a:r>
          </a:p>
          <a:p>
            <a:r>
              <a:rPr lang="el-GR" dirty="0"/>
              <a:t>Π.χ. 3,785 Χ 10= 37,85</a:t>
            </a:r>
          </a:p>
          <a:p>
            <a:endParaRPr lang="el-GR" dirty="0"/>
          </a:p>
        </p:txBody>
      </p:sp>
      <p:pic>
        <p:nvPicPr>
          <p:cNvPr id="4" name="3 - Εικόνα" descr="cf80cebfcebbcebbceb1cf80cebbceb1cf83ceb9ceb1cf83cebccf8ccf82-10-100-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928802"/>
            <a:ext cx="800105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Τι πρέπει να θυμάμαι για να πολλαπλασιάζω  σωστά δεκαδικούς αριθμούς!</a:t>
            </a:r>
            <a:endParaRPr lang="el-GR" dirty="0"/>
          </a:p>
        </p:txBody>
      </p:sp>
      <p:pic>
        <p:nvPicPr>
          <p:cNvPr id="5" name="4 - Θέση περιεχομένου" descr="IMG_20200504_1537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321703" y="-35743"/>
            <a:ext cx="4786346" cy="82868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Τι πρέπει να θυμάμαι για να πολλαπλασιάζω  σωστά δεκαδικούς αριθμούς!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66310"/>
          </a:xfrm>
        </p:spPr>
        <p:txBody>
          <a:bodyPr/>
          <a:lstStyle/>
          <a:p>
            <a:pPr lvl="0"/>
            <a:endParaRPr lang="el-GR" dirty="0"/>
          </a:p>
          <a:p>
            <a:pPr lvl="0"/>
            <a:endParaRPr lang="el-GR" dirty="0"/>
          </a:p>
          <a:p>
            <a:pPr lvl="0"/>
            <a:endParaRPr lang="el-GR" dirty="0"/>
          </a:p>
          <a:p>
            <a:pPr lvl="0"/>
            <a:r>
              <a:rPr lang="el-GR" dirty="0"/>
              <a:t>Η δοκιμή στον πολλαπλασιασμό με δεκαδικούς αριθμούς γίνεται όπως στους ακέραιους, χωρίς να λαμβάνουμε υπ’ όψιν την υποδιαστολή.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343152"/>
          </a:xfrm>
        </p:spPr>
        <p:txBody>
          <a:bodyPr>
            <a:normAutofit/>
          </a:bodyPr>
          <a:lstStyle/>
          <a:p>
            <a:endParaRPr lang="el-GR" sz="9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8" name="Picture 4" descr="Student Reading Male Asian Gif Premium Vector Clipart ~ Yalasara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285720" y="3687901"/>
            <a:ext cx="8572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0" dirty="0">
                <a:solidFill>
                  <a:schemeClr val="tx2">
                    <a:lumMod val="50000"/>
                  </a:schemeClr>
                </a:solidFill>
              </a:rPr>
              <a:t>ΤΕΛΟΣ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1738</TotalTime>
  <Words>124</Words>
  <Application>Microsoft Office PowerPoint</Application>
  <PresentationFormat>Προβολή στην οθόνη (4:3)</PresentationFormat>
  <Paragraphs>15</Paragraphs>
  <Slides>8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Consolas</vt:lpstr>
      <vt:lpstr>Corbel</vt:lpstr>
      <vt:lpstr>Wingdings</vt:lpstr>
      <vt:lpstr>Wingdings 2</vt:lpstr>
      <vt:lpstr>Wingdings 3</vt:lpstr>
      <vt:lpstr>Μετρό</vt:lpstr>
      <vt:lpstr>Πολλαπλασιασμόσ δεκαδικών αριθμών </vt:lpstr>
      <vt:lpstr>ΒΙΝΤΕΟΜΑΘΗΜΑ</vt:lpstr>
      <vt:lpstr> Τι πρέπει να θυμάμαι για να πολλαπλασιάζω  σωστά δεκαδικούς αριθμούς!                                  </vt:lpstr>
      <vt:lpstr>Τι πρέπει να θυμάμαι για να πολλαπλασιάζω  σωστά δεκαδικούς αριθμούς!</vt:lpstr>
      <vt:lpstr>Τι πρέπει να θυμάμαι για να πολλαπλασιάζω  σωστά δεκαδικούς αριθμούς!</vt:lpstr>
      <vt:lpstr>Τι πρέπει να θυμάμαι για να πολλαπλασιάζω  σωστά δεκαδικούς αριθμούς!</vt:lpstr>
      <vt:lpstr>Τι πρέπει να θυμάμαι για να πολλαπλασιάζω  σωστά δεκαδικούς αριθμούς!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Πολλαπλασιασμόσ δεκαδικών αριθμών</dc:title>
  <dc:creator>User</dc:creator>
  <cp:lastModifiedBy>sheila tsekou</cp:lastModifiedBy>
  <cp:revision>18</cp:revision>
  <dcterms:created xsi:type="dcterms:W3CDTF">2020-04-30T20:01:23Z</dcterms:created>
  <dcterms:modified xsi:type="dcterms:W3CDTF">2020-05-04T14:10:07Z</dcterms:modified>
</cp:coreProperties>
</file>