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82304-58F7-4814-83AD-BC8C34DD4CAD}" type="datetimeFigureOut">
              <a:rPr lang="el-GR" smtClean="0"/>
              <a:pPr/>
              <a:t>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CF3AF-F200-4922-967C-F35DE49AD7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7" cy="6858000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221088"/>
            <a:ext cx="360040" cy="1143000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221088"/>
            <a:ext cx="257175" cy="1143000"/>
          </a:xfrm>
          <a:prstGeom prst="rect">
            <a:avLst/>
          </a:prstGeom>
          <a:noFill/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221088"/>
            <a:ext cx="257175" cy="11430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220072" y="47251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228184" y="472514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3886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68145" cy="3789040"/>
          </a:xfrm>
          <a:prstGeom prst="rect">
            <a:avLst/>
          </a:prstGeom>
        </p:spPr>
      </p:pic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33564"/>
            <a:ext cx="5972175" cy="3624436"/>
          </a:xfrm>
          <a:prstGeom prst="rect">
            <a:avLst/>
          </a:prstGeo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1916832"/>
            <a:ext cx="257175" cy="1143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916832"/>
            <a:ext cx="257175" cy="1143000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1844824"/>
            <a:ext cx="257175" cy="1143000"/>
          </a:xfrm>
          <a:prstGeom prst="rect">
            <a:avLst/>
          </a:prstGeom>
          <a:noFill/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1772816"/>
            <a:ext cx="514350" cy="11430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331640" y="242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347864" y="249289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148064" y="234888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502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5157192"/>
            <a:ext cx="257175" cy="1143000"/>
          </a:xfrm>
          <a:prstGeom prst="rect">
            <a:avLst/>
          </a:prstGeom>
          <a:noFill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5157192"/>
            <a:ext cx="257175" cy="1143000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23528" y="5330334"/>
            <a:ext cx="40719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1 +       1     +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5076056" y="566124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2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shot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8208912" cy="5157192"/>
          </a:xfrm>
          <a:prstGeom prst="rect">
            <a:avLst/>
          </a:prstGeom>
        </p:spPr>
      </p:pic>
      <p:pic>
        <p:nvPicPr>
          <p:cNvPr id="3" name="Picture 2" descr="Screenshot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5928" y="152400"/>
            <a:ext cx="8208912" cy="51571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92080" y="1484784"/>
            <a:ext cx="6527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7200" dirty="0" smtClean="0"/>
              <a:t>2</a:t>
            </a:r>
            <a:endParaRPr lang="el-GR" sz="7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1484784"/>
            <a:ext cx="333375" cy="1476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Καταγραφή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Θεοδώρα</dc:creator>
  <cp:lastModifiedBy>Θεοδώρα</cp:lastModifiedBy>
  <cp:revision>5</cp:revision>
  <dcterms:created xsi:type="dcterms:W3CDTF">2020-12-03T11:58:33Z</dcterms:created>
  <dcterms:modified xsi:type="dcterms:W3CDTF">2020-12-03T13:28:06Z</dcterms:modified>
</cp:coreProperties>
</file>