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4427-99A9-424B-A27B-27F7CDEFDAE8}" type="datetimeFigureOut">
              <a:rPr lang="el-GR" smtClean="0"/>
              <a:pPr/>
              <a:t>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7C20A-7078-4EAB-8807-40E3A8BE82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uhnert's Bastelset Teelichthalter Hänsel und Gretel, vom Fachhändler,  14,23 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2840"/>
            <a:ext cx="9144000" cy="756084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387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b="1" u="sng" dirty="0" smtClean="0">
                <a:solidFill>
                  <a:srgbClr val="00B050"/>
                </a:solidFill>
                <a:latin typeface="Lucida Calligraphy" pitchFamily="66" charset="0"/>
              </a:rPr>
              <a:t>H</a:t>
            </a:r>
            <a:r>
              <a:rPr lang="de-DE" sz="5000" b="1" u="sng" dirty="0" err="1" smtClean="0">
                <a:solidFill>
                  <a:srgbClr val="00B050"/>
                </a:solidFill>
                <a:latin typeface="Lucida Calligraphy" pitchFamily="66" charset="0"/>
              </a:rPr>
              <a:t>änsel</a:t>
            </a:r>
            <a:r>
              <a:rPr lang="de-DE" sz="5000" b="1" u="sng" dirty="0" smtClean="0">
                <a:solidFill>
                  <a:srgbClr val="00B050"/>
                </a:solidFill>
                <a:latin typeface="Lucida Calligraphy" pitchFamily="66" charset="0"/>
              </a:rPr>
              <a:t> und</a:t>
            </a:r>
            <a:r>
              <a:rPr lang="de-DE" sz="5000" b="1" u="sng" dirty="0" smtClean="0">
                <a:solidFill>
                  <a:srgbClr val="00B050"/>
                </a:solidFill>
              </a:rPr>
              <a:t> </a:t>
            </a:r>
            <a:r>
              <a:rPr lang="de-DE" sz="5000" b="1" u="sng" dirty="0">
                <a:solidFill>
                  <a:srgbClr val="00B050"/>
                </a:solidFill>
                <a:latin typeface="Lucida Calligraphy" pitchFamily="66" charset="0"/>
              </a:rPr>
              <a:t>Gretel </a:t>
            </a:r>
            <a:endParaRPr lang="el-GR" sz="5000" b="1" u="sng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31640" y="-540060"/>
            <a:ext cx="6400800" cy="1080120"/>
          </a:xfrm>
        </p:spPr>
        <p:txBody>
          <a:bodyPr>
            <a:normAutofit/>
          </a:bodyPr>
          <a:lstStyle/>
          <a:p>
            <a:r>
              <a:rPr lang="de-DE" sz="4400" dirty="0">
                <a:solidFill>
                  <a:schemeClr val="tx1"/>
                </a:solidFill>
                <a:latin typeface="Lucida Calligraphy" pitchFamily="66" charset="0"/>
                <a:ea typeface="+mj-ea"/>
                <a:cs typeface="+mj-cs"/>
              </a:rPr>
              <a:t>Verben</a:t>
            </a:r>
            <a:endParaRPr lang="el-GR" sz="4400" dirty="0">
              <a:solidFill>
                <a:schemeClr val="tx1"/>
              </a:solidFill>
              <a:latin typeface="Lucida Calligraphy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51520" y="404664"/>
            <a:ext cx="8640960" cy="609329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87624" y="515719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Lucida Calligraphy" pitchFamily="66" charset="0"/>
              </a:rPr>
              <a:t>essen</a:t>
            </a:r>
            <a:endParaRPr lang="el-G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38" name="Picture 2" descr="Essen GIFs | Ten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056784" cy="396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51520" y="404664"/>
            <a:ext cx="8640960" cy="609329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187624" y="515719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Lucida Calligraphy" pitchFamily="66" charset="0"/>
              </a:rPr>
              <a:t>gehen</a:t>
            </a:r>
            <a:endParaRPr lang="el-G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5362" name="Picture 2" descr="Style Character GIF - Find &amp; Share on GIPH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76064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51520" y="404664"/>
            <a:ext cx="8640960" cy="609329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331640" y="5365665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Lucida Calligraphy" pitchFamily="66" charset="0"/>
              </a:rPr>
              <a:t>werfen</a:t>
            </a:r>
            <a:endParaRPr lang="el-G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8" name="Picture 4" descr="Kostenlose Schneeball Bilder, Gifs, Grafiken, Cliparts, Anigifs, Images,  Animation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51520" y="404664"/>
            <a:ext cx="8640960" cy="609329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259632" y="530120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Lucida Calligraphy" pitchFamily="66" charset="0"/>
              </a:rPr>
              <a:t>arbeiten</a:t>
            </a:r>
            <a:endParaRPr lang="el-G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410" name="Picture 2" descr="Pin on stress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4704"/>
            <a:ext cx="5616624" cy="4554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51520" y="404664"/>
            <a:ext cx="8640960" cy="609329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259632" y="530120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Lucida Calligraphy" pitchFamily="66" charset="0"/>
              </a:rPr>
              <a:t>spielen</a:t>
            </a:r>
            <a:endParaRPr lang="el-G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4" name="Picture 2" descr="6 Ways in which Social Workers assist those in need of Mental Health  Services | SW 250 at Binghamton Universit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93" y="1196752"/>
            <a:ext cx="788467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τρογγυλεμένο ορθογώνιο"/>
          <p:cNvSpPr/>
          <p:nvPr/>
        </p:nvSpPr>
        <p:spPr>
          <a:xfrm>
            <a:off x="251520" y="404664"/>
            <a:ext cx="8640960" cy="6093296"/>
          </a:xfrm>
          <a:prstGeom prst="round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259632" y="530120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accent3">
                    <a:lumMod val="75000"/>
                  </a:schemeClr>
                </a:solidFill>
                <a:latin typeface="Lucida Calligraphy" pitchFamily="66" charset="0"/>
              </a:rPr>
              <a:t>kommen</a:t>
            </a:r>
            <a:endParaRPr lang="el-GR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8" name="Picture 2" descr="Mickey Mouse Come GIF - MickeyMouse Come Hey - Discover &amp; Share GIFs |  Mickey, Mickey mouse shorts, Mickey mous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904656" cy="442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2b60c263bf6dc12edee45bb928984cd2a1516c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</Words>
  <Application>Microsoft Office PowerPoint</Application>
  <PresentationFormat>Προβολή στην οθόνη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Hänsel und Gretel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Hänsel und Gretel </dc:title>
  <dc:creator>KaVa</dc:creator>
  <cp:lastModifiedBy>KaVa</cp:lastModifiedBy>
  <cp:revision>2</cp:revision>
  <dcterms:created xsi:type="dcterms:W3CDTF">2020-12-02T09:57:54Z</dcterms:created>
  <dcterms:modified xsi:type="dcterms:W3CDTF">2020-12-03T15:35:12Z</dcterms:modified>
</cp:coreProperties>
</file>