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Τίτλο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6" name="Θέση ημερομηνίας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Τίτλο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7" name="Θέση περιεχομένου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Τίτλο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Τίτλο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Θέση περιεχομένου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Τίτλο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24" name="Θέση υποσέλιδου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29" name="Θέση υποσέλιδου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Θέση κειμένου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99A7C9-D1BD-4163-9E92-E334C8964DCB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4329CF-E49A-45F2-9E2E-37D5F0264406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τίτλου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J:\2020-2021 ΑΡΧΕΙΟ ΝΗΠΙΑΓΩΓΕΙΟΥ ΑΙΓΕΙΡΑΣ\ΕξΑΕ\ΜΑΘΗΜΑΤΑ\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21" y="313016"/>
            <a:ext cx="4367857" cy="587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J:\2020-2021 ΑΡΧΕΙΟ ΝΗΠΙΑΓΩΓΕΙΟΥ ΑΙΓΕΙΡΑΣ\ΕξΑΕ\ΜΑΘΗΜΑΤΑ\ALOGAKI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" t="2628"/>
          <a:stretch/>
        </p:blipFill>
        <p:spPr bwMode="auto">
          <a:xfrm>
            <a:off x="6660232" y="5074272"/>
            <a:ext cx="2125507" cy="204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5" y="117265"/>
            <a:ext cx="2736304" cy="4215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Στόλισε το δέντρο</a:t>
            </a:r>
            <a:endParaRPr lang="el-GR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 descr="J:\2020-2021 ΑΡΧΕΙΟ ΝΗΠΙΑΓΩΓΕΙΟΥ ΑΙΓΕΙΡΑΣ\ΕξΑΕ\ΜΑΘΗΜΑΤΑ\ASTERI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8" t="23769" r="24859" b="25814"/>
          <a:stretch/>
        </p:blipFill>
        <p:spPr bwMode="auto">
          <a:xfrm>
            <a:off x="4499992" y="-141344"/>
            <a:ext cx="958415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:\2020-2021 ΑΡΧΕΙΟ ΝΗΠΙΑΓΩΓΕΙΟΥ ΑΙΓΕΙΡΑΣ\ΕξΑΕ\ΜΑΘΗΜΑΤΑ\MP ASTER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3" t="16730" r="17104" b="14692"/>
          <a:stretch/>
        </p:blipFill>
        <p:spPr bwMode="auto">
          <a:xfrm>
            <a:off x="5145049" y="4753347"/>
            <a:ext cx="571500" cy="64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J:\2020-2021 ΑΡΧΕΙΟ ΝΗΠΙΑΓΩΓΕΙΟΥ ΑΙΓΕΙΡΑΣ\ΕξΑΕ\ΜΑΘΗΜΑΤΑ\MP KOK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7" r="8331"/>
          <a:stretch/>
        </p:blipFill>
        <p:spPr bwMode="auto">
          <a:xfrm>
            <a:off x="5293524" y="1880208"/>
            <a:ext cx="720080" cy="90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J:\2020-2021 ΑΡΧΕΙΟ ΝΗΠΙΑΓΩΓΕΙΟΥ ΑΙΓΕΙΡΑΣ\ΕξΑΕ\ΜΑΘΗΜΑΤΑ\AGGEL KOKK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8" r="19586"/>
          <a:stretch/>
        </p:blipFill>
        <p:spPr bwMode="auto">
          <a:xfrm>
            <a:off x="3746452" y="3783364"/>
            <a:ext cx="639723" cy="111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:\2020-2021 ΑΡΧΕΙΟ ΝΗΠΙΑΓΩΓΕΙΟΥ ΑΙΓΕΙΡΑΣ\ΕξΑΕ\ΜΑΘΗΜΑΤΑ\ROYNTOL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860" y="3645024"/>
            <a:ext cx="679664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1031" name="Picture 7" descr="J:\2020-2021 ΑΡΧΕΙΟ ΝΗΠΙΑΓΩΓΕΙΟΥ ΑΙΓΕΙΡΑΣ\ΕξΑΕ\ΜΑΘΗΜΑΤΑ\MPAL MPLE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5" r="17100" b="15678"/>
          <a:stretch/>
        </p:blipFill>
        <p:spPr bwMode="auto">
          <a:xfrm>
            <a:off x="4736785" y="1124744"/>
            <a:ext cx="628651" cy="77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:\2020-2021 ΑΡΧΕΙΟ ΝΗΠΙΑΓΩΓΕΙΟΥ ΑΙΓΕΙΡΑΣ\ΕξΑΕ\ΜΑΘΗΜΑΤΑ\FATTNH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7" t="9053" r="5544" b="13346"/>
          <a:stretch/>
        </p:blipFill>
        <p:spPr bwMode="auto">
          <a:xfrm>
            <a:off x="4499992" y="5655653"/>
            <a:ext cx="1406769" cy="123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:\2020-2021 ΑΡΧΕΙΟ ΝΗΠΙΑΓΩΓΕΙΟΥ ΑΙΓΕΙΡΑΣ\ΕξΑΕ\ΜΑΘΗΜΑΤΑ\αρχείο λήψης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55653"/>
            <a:ext cx="2664295" cy="146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J:\2020-2021 ΑΡΧΕΙΟ ΝΗΠΙΑΓΩΓΕΙΟΥ ΑΙΓΕΙΡΑΣ\ΕξΑΕ\ΜΑΘΗΜΑΤΑ\kampana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9" t="13275" r="2614" b="5638"/>
          <a:stretch/>
        </p:blipFill>
        <p:spPr bwMode="auto">
          <a:xfrm>
            <a:off x="4265898" y="2564904"/>
            <a:ext cx="864096" cy="75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J:\2020-2021 ΑΡΧΕΙΟ ΝΗΠΙΑΓΩΓΕΙΟΥ ΑΙΓΕΙΡΑΣ\ΕξΑΕ\ΜΑΘΗΜΑΤΑ\mpal kit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24078" y="3136574"/>
            <a:ext cx="682487" cy="76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910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3</Words>
  <Application>Microsoft Office PowerPoint</Application>
  <PresentationFormat>Προβολή στην οθόνη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Διαστημικό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ΝΗΠΙΑΓΩΓΕΙΟ ΑΙΓΕΙΡΑΣ</dc:creator>
  <cp:lastModifiedBy>ΝΗΠΙΑΓΩΓΕΙΟ ΑΙΓΕΙΡΑΣ</cp:lastModifiedBy>
  <cp:revision>5</cp:revision>
  <dcterms:created xsi:type="dcterms:W3CDTF">2020-12-10T16:00:01Z</dcterms:created>
  <dcterms:modified xsi:type="dcterms:W3CDTF">2020-12-11T14:15:46Z</dcterms:modified>
</cp:coreProperties>
</file>