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E423-EB0D-44F0-B3C6-C41B158A8B54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7651E-22A4-4521-8735-4A325C0C488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2.bp.blogspot.com/-24jk-3j0OTk/XGVbnmEmysI/AAAAAAAAb9M/EdDc-8MoA_k0XEcRjlEgrf7IL-NcoN0fwCLcBGAs/s400/%25CE%2595%25CE%25B9%25CE%25BA%25CF%258C%25CE%25BD%25CE%25B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2.bp.blogspot.com/-pXoKG_baFRE/XGVbm7j6CGI/AAAAAAAAb9E/qKAaRAGsMWMX15vh9ZjSXH3HXIjKiERegCLcBGAs/s1600/%25CE%2595%25CE%25B9%25CE%25BA%25CF%258C%25CE%25BD%25CE%25B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48465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3.bp.blogspot.com/-vOIBOIELjpQ/XGVbnLBvECI/AAAAAAAAb9I/FqnbO1_yKrQ7hgNMkQ4pe3jExvkcEHNVACLcBGAs/s400/%25CE%2595%25CE%25B9%25CE%25BA%25CF%258C%25CE%25BD%25CE%25B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280920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2.bp.blogspot.com/-6chpwCS7BVA/XGVbn2SSNEI/AAAAAAAAb9Q/L8YZGAPl5Sog2wJMCUM2gDvmrhuQVRe6wCLcBGAs/s400/%25CE%2595%25CE%25B9%25CE%25BA%25CF%258C%25CE%25BD%25CE%25B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8964488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Θεοδώρα</dc:creator>
  <cp:lastModifiedBy>Θεοδώρα</cp:lastModifiedBy>
  <cp:revision>1</cp:revision>
  <dcterms:created xsi:type="dcterms:W3CDTF">2020-12-11T15:41:23Z</dcterms:created>
  <dcterms:modified xsi:type="dcterms:W3CDTF">2020-12-11T15:44:14Z</dcterms:modified>
</cp:coreProperties>
</file>