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4660"/>
  </p:normalViewPr>
  <p:slideViewPr>
    <p:cSldViewPr>
      <p:cViewPr varScale="1">
        <p:scale>
          <a:sx n="108" d="100"/>
          <a:sy n="108" d="100"/>
        </p:scale>
        <p:origin x="-195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C1ACA-806F-4B20-A2D4-9C396B0CB7D9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EA7B73-EE99-43B4-849E-75BFC69B1DB1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61158"/>
              </p:ext>
            </p:extLst>
          </p:nvPr>
        </p:nvGraphicFramePr>
        <p:xfrm>
          <a:off x="251520" y="836712"/>
          <a:ext cx="8784976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3096344"/>
                <a:gridCol w="3384376"/>
              </a:tblGrid>
              <a:tr h="257944">
                <a:tc>
                  <a:txBody>
                    <a:bodyPr/>
                    <a:lstStyle/>
                    <a:p>
                      <a:r>
                        <a:rPr lang="el-GR" sz="4400" dirty="0" smtClean="0"/>
                        <a:t>ΜΙΚΡΟ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400" dirty="0" smtClean="0"/>
                        <a:t>ΜΕΣΑΙΟ 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4400" dirty="0" smtClean="0"/>
                        <a:t>ΜΕΓΑΛΟ</a:t>
                      </a:r>
                      <a:endParaRPr lang="el-GR" sz="4400" dirty="0"/>
                    </a:p>
                  </a:txBody>
                  <a:tcPr/>
                </a:tc>
              </a:tr>
              <a:tr h="471060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43" name="Picture 19" descr="F:\2020-2021 ΑΡΧΕΙΟ ΝΗΠΙΑΓΩΓΕΙΟΥ ΑΙΓΕΙΡΑΣ\ΕξΑΕ\ΜΑΘΗΜΑΤΑ\μεγαλα - μικρα\FY20-1001-Holiday-Web-Christmas-LP-CA-C02-5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552" y="117855"/>
            <a:ext cx="845429" cy="84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:\2020-2021 ΑΡΧΕΙΟ ΝΗΠΙΑΓΩΓΕΙΟΥ ΑΙΓΕΙΡΑΣ\ΕξΑΕ\ΜΑΘΗΜΑΤΑ\μεγαλα - μικρα\images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8" t="16462" r="16030" b="8900"/>
          <a:stretch/>
        </p:blipFill>
        <p:spPr bwMode="auto">
          <a:xfrm>
            <a:off x="10620672" y="555704"/>
            <a:ext cx="1169378" cy="131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F:\2020-2021 ΑΡΧΕΙΟ ΝΗΠΙΑΓΩΓΕΙΟΥ ΑΙΓΕΙΡΑΣ\ΕξΑΕ\ΜΑΘΗΜΑΤΑ\μεγαλα - μικρα\whitehurst-christmas-ornaments-27953-64_10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477" y="1287578"/>
            <a:ext cx="1071578" cy="107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F:\2020-2021 ΑΡΧΕΙΟ ΝΗΠΙΑΓΩΓΕΙΟΥ ΑΙΓΕΙΡΑΣ\ΕξΑΕ\ΜΑΘΗΜΑΤΑ\μεγαλα - μικρα\αρχείο λήψης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1785" y="2518272"/>
            <a:ext cx="1771264" cy="13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F:\2020-2021 ΑΡΧΕΙΟ ΝΗΠΙΑΓΩΓΕΙΟΥ ΑΙΓΕΙΡΑΣ\ΕξΑΕ\ΜΑΘΗΜΑΤΑ\μεγαλα - μικρα\αρχείο λήψης (2)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" t="5558" r="5503" b="5345"/>
          <a:stretch/>
        </p:blipFill>
        <p:spPr bwMode="auto">
          <a:xfrm>
            <a:off x="9346834" y="5288475"/>
            <a:ext cx="604951" cy="62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F:\2020-2021 ΑΡΧΕΙΟ ΝΗΠΙΑΓΩΓΕΙΟΥ ΑΙΓΕΙΡΑΣ\ΕξΑΕ\ΜΑΘΗΜΑΤΑ\μεγαλα - μικρα\images (1)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4" t="4983" r="5794" b="4997"/>
          <a:stretch/>
        </p:blipFill>
        <p:spPr bwMode="auto">
          <a:xfrm>
            <a:off x="10068644" y="3959101"/>
            <a:ext cx="1104056" cy="132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F:\2020-2021 ΑΡΧΕΙΟ ΝΗΠΙΑΓΩΓΕΙΟΥ ΑΙΓΕΙΡΑΣ\ΕξΑΕ\ΜΑΘΗΜΑΤΑ\μεγαλα - μικρα\αρχείο λήψης (9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-102714"/>
            <a:ext cx="750570" cy="101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" name="Picture 41" descr="F:\2020-2021 ΑΡΧΕΙΟ ΝΗΠΙΑΓΩΓΕΙΟΥ ΑΙΓΕΙΡΑΣ\ΕξΑΕ\ΜΑΘΗΜΑΤΑ\μεγαλα - μικρα\αρχείο λήψης (8)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2" r="5717" b="7213"/>
          <a:stretch/>
        </p:blipFill>
        <p:spPr bwMode="auto">
          <a:xfrm>
            <a:off x="6400800" y="-290354"/>
            <a:ext cx="1121434" cy="120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F:\2020-2021 ΑΡΧΕΙΟ ΝΗΠΙΑΓΩΓΕΙΟΥ ΑΙΓΕΙΡΑΣ\ΕξΑΕ\ΜΑΘΗΜΑΤΑ\μεγαλα - μικρα\images (5)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30" y="244246"/>
            <a:ext cx="650166" cy="65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2020-2021 ΑΡΧΕΙΟ ΝΗΠΙΑΓΩΓΕΙΟΥ ΑΙΓΕΙΡΑΣ\ΕξΑΕ\ΜΑΘΗΜΑΤΑ\μεγαλα - μικρα\d13cc56d3f321a79c30b36ca3216893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2776" y="5073497"/>
            <a:ext cx="338471" cy="67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2020-2021 ΑΡΧΕΙΟ ΝΗΠΙΑΓΩΓΕΙΟΥ ΑΙΓΕΙΡΑΣ\ΕξΑΕ\ΜΑΘΗΜΑΤΑ\μεγαλα - μικρα\33793135-candy-cane-with-green-and-white-stripes-christmas-sweet-treat-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1" t="8573" r="13287" b="9667"/>
          <a:stretch/>
        </p:blipFill>
        <p:spPr bwMode="auto">
          <a:xfrm>
            <a:off x="-1239353" y="3538742"/>
            <a:ext cx="1082809" cy="119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2020-2021 ΑΡΧΕΙΟ ΝΗΠΙΑΓΩΓΕΙΟΥ ΑΙΓΕΙΡΑΣ\ΕξΑΕ\ΜΑΘΗΜΑΤΑ\μεγαλα - μικρα\92869982-classic-glossy-red-and-white-christmas-candy-cane-isolated-on-white-background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9353" y="5085184"/>
            <a:ext cx="775901" cy="103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2020-2021 ΑΡΧΕΙΟ ΝΗΠΙΑΓΩΓΕΙΟΥ ΑΙΓΕΙΡΑΣ\ΕξΑΕ\ΜΑΘΗΜΑΤΑ\μεγαλα - μικρα\60066217-blue-christmas-tree-art-christmas-card-design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6" t="4518" r="16078" b="18159"/>
          <a:stretch/>
        </p:blipFill>
        <p:spPr bwMode="auto">
          <a:xfrm>
            <a:off x="-1332656" y="404796"/>
            <a:ext cx="962508" cy="176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2020-2021 ΑΡΧΕΙΟ ΝΗΠΙΑΓΩΓΕΙΟΥ ΑΙΓΕΙΡΑΣ\ΕξΑΕ\ΜΑΘΗΜΑΤΑ\μεγαλα - μικρα\αρχείο λήψης (11).jpg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41" t="10548" r="26520" b="25204"/>
          <a:stretch/>
        </p:blipFill>
        <p:spPr bwMode="auto">
          <a:xfrm>
            <a:off x="-2412776" y="244246"/>
            <a:ext cx="772065" cy="122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2020-2021 ΑΡΧΕΙΟ ΝΗΠΙΑΓΩΓΕΙΟΥ ΑΙΓΕΙΡΑΣ\ΕξΑΕ\ΜΑΘΗΜΑΤΑ\μεγαλα - μικρα\αρχείο λήψης (10).jp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1" r="13319"/>
          <a:stretch/>
        </p:blipFill>
        <p:spPr bwMode="auto">
          <a:xfrm>
            <a:off x="-2683890" y="1714614"/>
            <a:ext cx="1314291" cy="182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75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3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Ροή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</dc:creator>
  <cp:lastModifiedBy>ΝΗΠΙΑΓΩΓΕΙΟ ΑΙΓΕΙΡΑΣ</cp:lastModifiedBy>
  <cp:revision>8</cp:revision>
  <dcterms:created xsi:type="dcterms:W3CDTF">2020-12-11T21:57:06Z</dcterms:created>
  <dcterms:modified xsi:type="dcterms:W3CDTF">2020-12-15T14:42:11Z</dcterms:modified>
</cp:coreProperties>
</file>