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1768-544E-44D7-9256-3E07B8408618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647A-EFBF-4AAD-BA1F-F6AB396103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1764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1768-544E-44D7-9256-3E07B8408618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647A-EFBF-4AAD-BA1F-F6AB396103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6646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1768-544E-44D7-9256-3E07B8408618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647A-EFBF-4AAD-BA1F-F6AB396103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497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1768-544E-44D7-9256-3E07B8408618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647A-EFBF-4AAD-BA1F-F6AB396103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6975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1768-544E-44D7-9256-3E07B8408618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647A-EFBF-4AAD-BA1F-F6AB396103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817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1768-544E-44D7-9256-3E07B8408618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647A-EFBF-4AAD-BA1F-F6AB396103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4218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1768-544E-44D7-9256-3E07B8408618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647A-EFBF-4AAD-BA1F-F6AB396103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753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1768-544E-44D7-9256-3E07B8408618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647A-EFBF-4AAD-BA1F-F6AB396103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0207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1768-544E-44D7-9256-3E07B8408618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647A-EFBF-4AAD-BA1F-F6AB396103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038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1768-544E-44D7-9256-3E07B8408618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647A-EFBF-4AAD-BA1F-F6AB396103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3881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1768-544E-44D7-9256-3E07B8408618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647A-EFBF-4AAD-BA1F-F6AB396103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635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E1768-544E-44D7-9256-3E07B8408618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647A-EFBF-4AAD-BA1F-F6AB396103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873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F:\2020-2021 ΑΡΧΕΙΟ ΝΗΠΙΑΓΩΓΕΙΟΥ ΑΙΓΕΙΡΑΣ\ΕξΑΕ\ΜΑΘΗΜΑΤΑ\ΧΕΙΜΩΝΑΣ 2\fc25ec7c5c09a5297be2de4b0a575f7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0"/>
            <a:ext cx="5328592" cy="7019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48072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Και αν έρθει 1 ακόμη, ΠΟΣΑ θα γίνουν;</a:t>
            </a:r>
            <a:endParaRPr lang="el-GR" sz="3600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56176" y="836712"/>
            <a:ext cx="2987824" cy="5616624"/>
          </a:xfrm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799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2020-2021 ΑΡΧΕΙΟ ΝΗΠΙΑΓΩΓΕΙΟΥ ΑΙΓΕΙΡΑΣ\ΕξΑΕ\ΜΑΘΗΜΑΤΑ\ΧΕΙΜΩΝΑΣ 2\fc25ec7c5c09a5297be2de4b0a575f7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3620308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F:\2020-2021 ΑΡΧΕΙΟ ΝΗΠΙΑΓΩΓΕΙΟΥ ΑΙΓΕΙΡΑΣ\ΕξΑΕ\ΜΑΘΗΜΑΤΑ\ΧΕΙΜΩΝΑΣ 2\1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612" y="1273969"/>
            <a:ext cx="1200150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F:\2020-2021 ΑΡΧΕΙΟ ΝΗΠΙΑΓΩΓΕΙΟΥ ΑΙΓΕΙΡΑΣ\ΕξΑΕ\ΜΑΘΗΜΑΤΑ\ΧΕΙΜΩΝΑΣ 2\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888" y="30824"/>
            <a:ext cx="124777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F:\2020-2021 ΑΡΧΕΙΟ ΝΗΠΙΑΓΩΓΕΙΟΥ ΑΙΓΕΙΡΑΣ\ΕξΑΕ\ΜΑΘΗΜΑΤΑ\ΧΕΙΜΩΝΑΣ 2\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0824"/>
            <a:ext cx="12668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F:\2020-2021 ΑΡΧΕΙΟ ΝΗΠΙΑΓΩΓΕΙΟΥ ΑΙΓΕΙΡΑΣ\ΕξΑΕ\ΜΑΘΗΜΑΤΑ\ΧΕΙΜΩΝΑΣ 2\4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140968"/>
            <a:ext cx="123825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F:\2020-2021 ΑΡΧΕΙΟ ΝΗΠΙΑΓΩΓΕΙΟΥ ΑΙΓΕΙΡΑΣ\ΕξΑΕ\ΜΑΘΗΜΑΤΑ\ΧΕΙΜΩΝΑΣ 2\5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517" y="4221088"/>
            <a:ext cx="12382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F:\2020-2021 ΑΡΧΕΙΟ ΝΗΠΙΑΓΩΓΕΙΟΥ ΑΙΓΕΙΡΑΣ\ΕξΑΕ\ΜΑΘΗΜΑΤΑ\ΧΕΙΜΩΝΑΣ 2\6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941193"/>
            <a:ext cx="120015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F:\2020-2021 ΑΡΧΕΙΟ ΝΗΠΙΑΓΩΓΕΙΟΥ ΑΙΓΕΙΡΑΣ\ΕξΑΕ\ΜΑΘΗΜΑΤΑ\ΧΕΙΜΩΝΑΣ 2\7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21524"/>
            <a:ext cx="127635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981819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</Words>
  <Application>Microsoft Office PowerPoint</Application>
  <PresentationFormat>Προβολή στην οθόνη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Και αν έρθει 1 ακόμη, ΠΟΣΑ θα γίνουν;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Μαρία</dc:creator>
  <cp:lastModifiedBy>Μαρία</cp:lastModifiedBy>
  <cp:revision>2</cp:revision>
  <dcterms:created xsi:type="dcterms:W3CDTF">2021-02-03T17:50:28Z</dcterms:created>
  <dcterms:modified xsi:type="dcterms:W3CDTF">2021-02-03T18:11:58Z</dcterms:modified>
</cp:coreProperties>
</file>