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568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298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2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45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3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62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21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31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849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934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3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35DD-0B01-4E4C-83E8-F1B9584E5D4B}" type="datetimeFigureOut">
              <a:rPr lang="el-GR" smtClean="0"/>
              <a:t>21/2/2021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7715-157A-40BE-810D-49EF4A9D28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22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2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508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20646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27398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b="1" dirty="0" smtClean="0"/>
              <a:t>Βιβλίο Γραμματικής</a:t>
            </a:r>
            <a:endParaRPr lang="el-G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825625"/>
            <a:ext cx="8149590" cy="4351338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Σελίδες 169-172</a:t>
            </a:r>
          </a:p>
          <a:p>
            <a:r>
              <a:rPr lang="el-GR" sz="4000" b="1" dirty="0" smtClean="0"/>
              <a:t>Μαθαίνουμε πολύ καλά τους παρατακτικούς συνδέσμους στη σελ. 170.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26708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15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Βιβλίο Γραμματικής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ΠΑΝΑΓΙΩΤΗΣ ΜΠΑΣΤΑΝΗΣ</dc:creator>
  <cp:lastModifiedBy>ΠΑΝΑΓΙΩΤΗΣ ΜΠΑΣΤΑΝΗΣ</cp:lastModifiedBy>
  <cp:revision>2</cp:revision>
  <dcterms:created xsi:type="dcterms:W3CDTF">2021-02-21T14:05:37Z</dcterms:created>
  <dcterms:modified xsi:type="dcterms:W3CDTF">2021-02-21T14:19:48Z</dcterms:modified>
</cp:coreProperties>
</file>