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1" r:id="rId6"/>
    <p:sldId id="259" r:id="rId7"/>
    <p:sldId id="277" r:id="rId8"/>
    <p:sldId id="278" r:id="rId9"/>
  </p:sldIdLst>
  <p:sldSz cx="12192000" cy="6858000"/>
  <p:notesSz cx="6858000" cy="9144000"/>
  <p:defaultTextStyle>
    <a:defPPr rtl="0">
      <a:defRPr lang="el-g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580"/>
  </p:normalViewPr>
  <p:slideViewPr>
    <p:cSldViewPr snapToGrid="0" snapToObjects="1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05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Σειρά 1</c:v>
                </c:pt>
              </c:strCache>
            </c:strRef>
          </c:tx>
          <c:spPr>
            <a:ln w="31750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Ιανουάριος</c:v>
                      </c:pt>
                      <c:pt idx="1">
                        <c:v>Φεβρουάριος</c:v>
                      </c:pt>
                      <c:pt idx="2">
                        <c:v>Μάρτιος</c:v>
                      </c:pt>
                      <c:pt idx="3">
                        <c:v>Απρίλιος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6575-4E45-BD5D-E7B8845630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Σειρά 2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Ιανουάριος</c:v>
                      </c:pt>
                      <c:pt idx="1">
                        <c:v>Φεβρουάριος</c:v>
                      </c:pt>
                      <c:pt idx="2">
                        <c:v>Μάρτιος</c:v>
                      </c:pt>
                      <c:pt idx="3">
                        <c:v>Απρίλιος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BC24-4C85-BB41-23C836A853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Σειρά 3</c:v>
                </c:pt>
              </c:strCache>
            </c:strRef>
          </c:tx>
          <c:spPr>
            <a:ln w="31750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/>
            </c:spPr>
          </c:marker>
          <c:dLbls>
            <c:dLbl>
              <c:idx val="1"/>
              <c:layout>
                <c:manualLayout>
                  <c:x val="-6.2858829707154493E-2"/>
                  <c:y val="4.54545454545454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89245059305096E-2"/>
                      <c:h val="4.47159985683607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C05-4D55-B5C2-265A0CA154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Ιανουάριος</c:v>
                      </c:pt>
                      <c:pt idx="1">
                        <c:v>Φεβρουάριος</c:v>
                      </c:pt>
                      <c:pt idx="2">
                        <c:v>Μάρτιος</c:v>
                      </c:pt>
                      <c:pt idx="3">
                        <c:v>Απρίλιος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BC24-4C85-BB41-23C836A8532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79227727"/>
        <c:axId val="1779250431"/>
      </c:lineChart>
      <c:catAx>
        <c:axId val="1779227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250431"/>
        <c:crosses val="autoZero"/>
        <c:auto val="1"/>
        <c:lblAlgn val="ctr"/>
        <c:lblOffset val="100"/>
        <c:noMultiLvlLbl val="0"/>
      </c:catAx>
      <c:valAx>
        <c:axId val="177925043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79227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2DEA7-9DCD-4B2E-9DC5-BE121C266AFD}" type="doc">
      <dgm:prSet loTypeId="urn:microsoft.com/office/officeart/2008/layout/VerticalCurvedList" loCatId="list" qsTypeId="urn:microsoft.com/office/officeart/2005/8/quickstyle/simple1" qsCatId="simple" csTypeId="urn:microsoft.com/office/officeart/2018/5/colors/Iconchunking_neutralicon_accent1_2" csCatId="accent1" phldr="1"/>
      <dgm:spPr/>
      <dgm:t>
        <a:bodyPr rtlCol="0"/>
        <a:lstStyle/>
        <a:p>
          <a:pPr rtl="0"/>
          <a:endParaRPr lang="en-US"/>
        </a:p>
      </dgm:t>
    </dgm:pt>
    <dgm:pt modelId="{41CDB9B8-E81E-41E7-AE89-8F6EDFC88D92}">
      <dgm:prSet/>
      <dgm:spPr/>
      <dgm:t>
        <a:bodyPr rtlCol="0" anchor="ctr"/>
        <a:lstStyle/>
        <a:p>
          <a:pPr rtl="0">
            <a:defRPr cap="all"/>
          </a:pPr>
          <a:r>
            <a:rPr lang="el-GR" noProof="1">
              <a:solidFill>
                <a:schemeClr val="accent1"/>
              </a:solidFill>
            </a:rPr>
            <a:t>Σε ολες τις χωρες</a:t>
          </a:r>
        </a:p>
      </dgm:t>
    </dgm:pt>
    <dgm:pt modelId="{5D2FF527-BA77-40BE-9414-16FAE46386BB}" type="parTrans" cxnId="{21EB7847-13AE-4881-9090-909F31360F4E}">
      <dgm:prSet/>
      <dgm:spPr/>
      <dgm:t>
        <a:bodyPr rtlCol="0"/>
        <a:lstStyle/>
        <a:p>
          <a:pPr rtl="0"/>
          <a:endParaRPr lang="el-GR" sz="1400" noProof="1"/>
        </a:p>
      </dgm:t>
    </dgm:pt>
    <dgm:pt modelId="{BA791450-8D1E-4A6F-B71D-2984D9E245C4}" type="sibTrans" cxnId="{21EB7847-13AE-4881-9090-909F31360F4E}">
      <dgm:prSet/>
      <dgm:spPr/>
      <dgm:t>
        <a:bodyPr rtlCol="0"/>
        <a:lstStyle/>
        <a:p>
          <a:pPr rtl="0"/>
          <a:endParaRPr lang="el-GR" noProof="1"/>
        </a:p>
      </dgm:t>
    </dgm:pt>
    <dgm:pt modelId="{804947E5-9ACC-416F-B12C-5E8D1E342FFC}" type="pres">
      <dgm:prSet presAssocID="{7B62DEA7-9DCD-4B2E-9DC5-BE121C266AFD}" presName="Name0" presStyleCnt="0">
        <dgm:presLayoutVars>
          <dgm:chMax val="7"/>
          <dgm:chPref val="7"/>
          <dgm:dir/>
        </dgm:presLayoutVars>
      </dgm:prSet>
      <dgm:spPr/>
    </dgm:pt>
    <dgm:pt modelId="{587B5E1D-0E75-4F44-854F-4E2FC93D13B0}" type="pres">
      <dgm:prSet presAssocID="{7B62DEA7-9DCD-4B2E-9DC5-BE121C266AFD}" presName="Name1" presStyleCnt="0"/>
      <dgm:spPr/>
    </dgm:pt>
    <dgm:pt modelId="{D7EB821A-9A40-4975-B97C-FB06FBDEF0F0}" type="pres">
      <dgm:prSet presAssocID="{7B62DEA7-9DCD-4B2E-9DC5-BE121C266AFD}" presName="cycle" presStyleCnt="0"/>
      <dgm:spPr/>
    </dgm:pt>
    <dgm:pt modelId="{06FA2FF6-4E84-405E-A36A-F25BE5045074}" type="pres">
      <dgm:prSet presAssocID="{7B62DEA7-9DCD-4B2E-9DC5-BE121C266AFD}" presName="srcNode" presStyleLbl="node1" presStyleIdx="0" presStyleCnt="1"/>
      <dgm:spPr/>
    </dgm:pt>
    <dgm:pt modelId="{88C3B4D0-57A0-407B-87F2-AD9BD85D4DE7}" type="pres">
      <dgm:prSet presAssocID="{7B62DEA7-9DCD-4B2E-9DC5-BE121C266AFD}" presName="conn" presStyleLbl="parChTrans1D2" presStyleIdx="0" presStyleCnt="1"/>
      <dgm:spPr/>
    </dgm:pt>
    <dgm:pt modelId="{0C2817A7-AEAB-4CA5-83F7-47B02788855A}" type="pres">
      <dgm:prSet presAssocID="{7B62DEA7-9DCD-4B2E-9DC5-BE121C266AFD}" presName="extraNode" presStyleLbl="node1" presStyleIdx="0" presStyleCnt="1"/>
      <dgm:spPr/>
    </dgm:pt>
    <dgm:pt modelId="{2585EA8F-E3AC-4656-B2D3-4676B23D9E59}" type="pres">
      <dgm:prSet presAssocID="{7B62DEA7-9DCD-4B2E-9DC5-BE121C266AFD}" presName="dstNode" presStyleLbl="node1" presStyleIdx="0" presStyleCnt="1"/>
      <dgm:spPr/>
    </dgm:pt>
    <dgm:pt modelId="{F887C803-1A6D-4297-B616-77D883BCD07E}" type="pres">
      <dgm:prSet presAssocID="{41CDB9B8-E81E-41E7-AE89-8F6EDFC88D92}" presName="text_1" presStyleLbl="node1" presStyleIdx="0" presStyleCnt="1">
        <dgm:presLayoutVars>
          <dgm:bulletEnabled val="1"/>
        </dgm:presLayoutVars>
      </dgm:prSet>
      <dgm:spPr/>
    </dgm:pt>
    <dgm:pt modelId="{1E85D2C4-431B-4DD8-82F1-F3A35093AF7B}" type="pres">
      <dgm:prSet presAssocID="{41CDB9B8-E81E-41E7-AE89-8F6EDFC88D92}" presName="accent_1" presStyleCnt="0"/>
      <dgm:spPr/>
    </dgm:pt>
    <dgm:pt modelId="{055C0670-49B2-4EC8-A0F4-59006CD04165}" type="pres">
      <dgm:prSet presAssocID="{41CDB9B8-E81E-41E7-AE89-8F6EDFC88D92}" presName="accentRepeatNode" presStyleLbl="solidFgAcc1" presStyleIdx="0" presStyleCnt="1" custLinFactNeighborX="-22948" custLinFactNeighborY="-7642"/>
      <dgm:spPr/>
    </dgm:pt>
  </dgm:ptLst>
  <dgm:cxnLst>
    <dgm:cxn modelId="{7CF14734-92F4-4254-B7AE-56381B1967C0}" type="presOf" srcId="{7B62DEA7-9DCD-4B2E-9DC5-BE121C266AFD}" destId="{804947E5-9ACC-416F-B12C-5E8D1E342FFC}" srcOrd="0" destOrd="0" presId="urn:microsoft.com/office/officeart/2008/layout/VerticalCurvedList"/>
    <dgm:cxn modelId="{61598B42-5F61-49AA-9CC1-B6A61FFEB2A8}" type="presOf" srcId="{41CDB9B8-E81E-41E7-AE89-8F6EDFC88D92}" destId="{F887C803-1A6D-4297-B616-77D883BCD07E}" srcOrd="0" destOrd="0" presId="urn:microsoft.com/office/officeart/2008/layout/VerticalCurvedList"/>
    <dgm:cxn modelId="{21EB7847-13AE-4881-9090-909F31360F4E}" srcId="{7B62DEA7-9DCD-4B2E-9DC5-BE121C266AFD}" destId="{41CDB9B8-E81E-41E7-AE89-8F6EDFC88D92}" srcOrd="0" destOrd="0" parTransId="{5D2FF527-BA77-40BE-9414-16FAE46386BB}" sibTransId="{BA791450-8D1E-4A6F-B71D-2984D9E245C4}"/>
    <dgm:cxn modelId="{77E3A2CA-FDAB-4198-BD1F-AF71A4266E01}" type="presOf" srcId="{BA791450-8D1E-4A6F-B71D-2984D9E245C4}" destId="{88C3B4D0-57A0-407B-87F2-AD9BD85D4DE7}" srcOrd="0" destOrd="0" presId="urn:microsoft.com/office/officeart/2008/layout/VerticalCurvedList"/>
    <dgm:cxn modelId="{817E59CB-596C-453B-AE46-2F6713C39F08}" type="presParOf" srcId="{804947E5-9ACC-416F-B12C-5E8D1E342FFC}" destId="{587B5E1D-0E75-4F44-854F-4E2FC93D13B0}" srcOrd="0" destOrd="0" presId="urn:microsoft.com/office/officeart/2008/layout/VerticalCurvedList"/>
    <dgm:cxn modelId="{BB334608-C6A6-4D7A-95EC-0E8D4E9E3C3C}" type="presParOf" srcId="{587B5E1D-0E75-4F44-854F-4E2FC93D13B0}" destId="{D7EB821A-9A40-4975-B97C-FB06FBDEF0F0}" srcOrd="0" destOrd="0" presId="urn:microsoft.com/office/officeart/2008/layout/VerticalCurvedList"/>
    <dgm:cxn modelId="{10C283FD-5D6C-4C5B-B309-333030CB4C48}" type="presParOf" srcId="{D7EB821A-9A40-4975-B97C-FB06FBDEF0F0}" destId="{06FA2FF6-4E84-405E-A36A-F25BE5045074}" srcOrd="0" destOrd="0" presId="urn:microsoft.com/office/officeart/2008/layout/VerticalCurvedList"/>
    <dgm:cxn modelId="{9DEC52B7-AB0E-4E73-8D44-CD572A592FB2}" type="presParOf" srcId="{D7EB821A-9A40-4975-B97C-FB06FBDEF0F0}" destId="{88C3B4D0-57A0-407B-87F2-AD9BD85D4DE7}" srcOrd="1" destOrd="0" presId="urn:microsoft.com/office/officeart/2008/layout/VerticalCurvedList"/>
    <dgm:cxn modelId="{9AD49427-F91C-4926-B61A-DA2DB74C4F81}" type="presParOf" srcId="{D7EB821A-9A40-4975-B97C-FB06FBDEF0F0}" destId="{0C2817A7-AEAB-4CA5-83F7-47B02788855A}" srcOrd="2" destOrd="0" presId="urn:microsoft.com/office/officeart/2008/layout/VerticalCurvedList"/>
    <dgm:cxn modelId="{04CF49C1-329E-48B4-8AA6-E340552B441D}" type="presParOf" srcId="{D7EB821A-9A40-4975-B97C-FB06FBDEF0F0}" destId="{2585EA8F-E3AC-4656-B2D3-4676B23D9E59}" srcOrd="3" destOrd="0" presId="urn:microsoft.com/office/officeart/2008/layout/VerticalCurvedList"/>
    <dgm:cxn modelId="{ECE40D30-DC42-4EE5-AE37-154CF5CC0AAD}" type="presParOf" srcId="{587B5E1D-0E75-4F44-854F-4E2FC93D13B0}" destId="{F887C803-1A6D-4297-B616-77D883BCD07E}" srcOrd="1" destOrd="0" presId="urn:microsoft.com/office/officeart/2008/layout/VerticalCurvedList"/>
    <dgm:cxn modelId="{5399B471-6C67-496A-8526-D34DD5FAFA85}" type="presParOf" srcId="{587B5E1D-0E75-4F44-854F-4E2FC93D13B0}" destId="{1E85D2C4-431B-4DD8-82F1-F3A35093AF7B}" srcOrd="2" destOrd="0" presId="urn:microsoft.com/office/officeart/2008/layout/VerticalCurvedList"/>
    <dgm:cxn modelId="{1A631FAA-2ADD-4745-B3EA-B4497A1946FE}" type="presParOf" srcId="{1E85D2C4-431B-4DD8-82F1-F3A35093AF7B}" destId="{055C0670-49B2-4EC8-A0F4-59006CD0416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3B4D0-57A0-407B-87F2-AD9BD85D4DE7}">
      <dsp:nvSpPr>
        <dsp:cNvPr id="0" name=""/>
        <dsp:cNvSpPr/>
      </dsp:nvSpPr>
      <dsp:spPr>
        <a:xfrm>
          <a:off x="-3785808" y="-630138"/>
          <a:ext cx="4892476" cy="4892476"/>
        </a:xfrm>
        <a:prstGeom prst="blockArc">
          <a:avLst>
            <a:gd name="adj1" fmla="val 18900000"/>
            <a:gd name="adj2" fmla="val 2700000"/>
            <a:gd name="adj3" fmla="val 441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7C803-1A6D-4297-B616-77D883BCD07E}">
      <dsp:nvSpPr>
        <dsp:cNvPr id="0" name=""/>
        <dsp:cNvSpPr/>
      </dsp:nvSpPr>
      <dsp:spPr>
        <a:xfrm>
          <a:off x="1070177" y="959958"/>
          <a:ext cx="4153756" cy="1712283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1529" tIns="114300" rIns="114300" bIns="114300" numCol="1" spcCol="1270" rtlCol="0" anchor="ctr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l-GR" sz="4500" kern="1200" noProof="1">
              <a:solidFill>
                <a:schemeClr val="accent1"/>
              </a:solidFill>
            </a:rPr>
            <a:t>Σε ολες τις χωρες</a:t>
          </a:r>
        </a:p>
      </dsp:txBody>
      <dsp:txXfrm>
        <a:off x="1070177" y="959958"/>
        <a:ext cx="4153756" cy="1712283"/>
      </dsp:txXfrm>
    </dsp:sp>
    <dsp:sp modelId="{055C0670-49B2-4EC8-A0F4-59006CD04165}">
      <dsp:nvSpPr>
        <dsp:cNvPr id="0" name=""/>
        <dsp:cNvSpPr/>
      </dsp:nvSpPr>
      <dsp:spPr>
        <a:xfrm>
          <a:off x="0" y="582356"/>
          <a:ext cx="2140354" cy="21403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68F6BFF7-F475-4D28-9934-B25004C5B0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C0C1FA3-7ED3-4A38-9584-6D2A8AE708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0F408-8871-46E5-8C1B-C6E688A81776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6993DDD-C8FD-42FA-A7FA-D8C27BAEA8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3607F80-05EC-4554-ABD6-C3E61242C7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B1FDD-FE98-4E41-89A2-50A4B2F169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8073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BDE28-6185-44CD-9F5D-321190A60CBF}" type="datetimeFigureOut">
              <a:rPr lang="el-GR" noProof="0" smtClean="0"/>
              <a:t>4/3/2021</a:t>
            </a:fld>
            <a:endParaRPr lang="el-GR" noProof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κειμένου υποδείγματος</a:t>
            </a:r>
          </a:p>
          <a:p>
            <a:pPr lvl="1"/>
            <a:r>
              <a:rPr lang="el-GR" noProof="0"/>
              <a:t>Δεύτερο επίπεδο</a:t>
            </a:r>
          </a:p>
          <a:p>
            <a:pPr lvl="2"/>
            <a:r>
              <a:rPr lang="el-GR" noProof="0"/>
              <a:t>Τρίτο επίπεδο</a:t>
            </a:r>
          </a:p>
          <a:p>
            <a:pPr lvl="3"/>
            <a:r>
              <a:rPr lang="el-GR" noProof="0"/>
              <a:t>Τέταρτο επίπεδο</a:t>
            </a:r>
          </a:p>
          <a:p>
            <a:pPr lvl="4"/>
            <a:r>
              <a:rPr lang="el-GR" noProof="0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4F3CC-E139-4866-9664-EE9CA61A1670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2832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4F3CC-E139-4866-9664-EE9CA61A167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103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4F3CC-E139-4866-9664-EE9CA61A1670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55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4F3CC-E139-4866-9664-EE9CA61A1670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245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4F3CC-E139-4866-9664-EE9CA61A1670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3590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4F3CC-E139-4866-9664-EE9CA61A1670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838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Ελεύθερη σχεδίαση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>
              <a:defRPr sz="5400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810001" y="5280847"/>
            <a:ext cx="10572000" cy="434974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/>
              <a:t>Κάντε κλικ για να επεξεργαστείτε το Στυλ κύριου υποτίτλου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4270B6-39F0-4D6F-B7D2-BEC13311A86A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88647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10000" y="4800600"/>
            <a:ext cx="10561418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15" name="Θέση εικόνας 14"/>
          <p:cNvSpPr>
            <a:spLocks noGrp="1" noChangeAspect="1"/>
          </p:cNvSpPr>
          <p:nvPr>
            <p:ph type="pic" sz="quarter" idx="13" hasCustomPrompt="1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10000" y="5367338"/>
            <a:ext cx="1056141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CC0ED1-CE7F-4F7F-98AF-009B31C68337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36383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πόσπασμ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λεύθερη σχεδίαση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50985" y="1238502"/>
            <a:ext cx="5893840" cy="2645912"/>
          </a:xfrm>
        </p:spPr>
        <p:txBody>
          <a:bodyPr rtlCol="0" anchor="b"/>
          <a:lstStyle>
            <a:lvl1pPr algn="l">
              <a:defRPr sz="4200" b="1" cap="none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9" name="Θέση κειμένου 5"/>
          <p:cNvSpPr>
            <a:spLocks noGrp="1"/>
          </p:cNvSpPr>
          <p:nvPr>
            <p:ph type="body" sz="quarter" idx="16" hasCustomPrompt="1"/>
          </p:nvPr>
        </p:nvSpPr>
        <p:spPr>
          <a:xfrm>
            <a:off x="7574642" y="1081456"/>
            <a:ext cx="3810001" cy="407546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81B31F-0D4B-49E5-AFDF-CAAC9FE8E81D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4066776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λεύθερη σχεδίαση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Τίτλος 1"/>
          <p:cNvSpPr>
            <a:spLocks noGrp="1"/>
          </p:cNvSpPr>
          <p:nvPr>
            <p:ph type="title" hasCustomPrompt="1"/>
          </p:nvPr>
        </p:nvSpPr>
        <p:spPr>
          <a:xfrm>
            <a:off x="1357089" y="2435957"/>
            <a:ext cx="4382521" cy="2007789"/>
          </a:xfrm>
        </p:spPr>
        <p:txBody>
          <a:bodyPr rtlCol="0"/>
          <a:lstStyle>
            <a:lvl1pPr>
              <a:defRPr sz="3200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6" hasCustomPrompt="1"/>
          </p:nvPr>
        </p:nvSpPr>
        <p:spPr>
          <a:xfrm>
            <a:off x="6156000" y="2286000"/>
            <a:ext cx="4880300" cy="229552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B2F9D-8E87-4325-A18A-C4299B545936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4197967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19C46A-962B-4329-B076-30BBB972F7F5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513690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Ελεύθερη σχεδίαση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8183540" y="586171"/>
            <a:ext cx="2494791" cy="5134798"/>
          </a:xfrm>
        </p:spPr>
        <p:txBody>
          <a:bodyPr vert="eaVert"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810001" y="446089"/>
            <a:ext cx="6611540" cy="5414962"/>
          </a:xfrm>
        </p:spPr>
        <p:txBody>
          <a:bodyPr vert="eaVert" rtlCol="0" anchor="t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086227-1AF4-4D88-B0BE-A165FC4002A3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7059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Ελεύθερη σχεδίαση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10000" y="447188"/>
            <a:ext cx="10571998" cy="970450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EB3244-C439-4EB7-B053-47ED89355D5A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78972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λεύθερη σχεδίαση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10000" y="2951396"/>
            <a:ext cx="10561418" cy="1468800"/>
          </a:xfrm>
        </p:spPr>
        <p:txBody>
          <a:bodyPr rtlCol="0" anchor="b"/>
          <a:lstStyle>
            <a:lvl1pPr algn="r">
              <a:defRPr sz="4800" b="1" cap="none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10000" y="5281201"/>
            <a:ext cx="10561418" cy="433955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D919D0-7D15-4CDA-8BA5-AEEAC30820DD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60627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ομέ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λεύθερη σχεδίαση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818712" y="2222287"/>
            <a:ext cx="5185873" cy="3638763"/>
          </a:xfrm>
        </p:spPr>
        <p:txBody>
          <a:bodyPr rtlCol="0">
            <a:normAutofit/>
          </a:bodyPr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187415" y="2222287"/>
            <a:ext cx="5194583" cy="3638764"/>
          </a:xfrm>
        </p:spPr>
        <p:txBody>
          <a:bodyPr rtlCol="0">
            <a:normAutofit/>
          </a:bodyPr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EC44FB-808D-460D-B675-D2AB46BF39B7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64678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λεύθερη σχεδίαση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C4A02C-B9A4-4BEC-82E3-51EDCF7297D8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94048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Ελεύθερη σχεδίαση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57C087-D70A-4388-B2DF-8B79221A4FE3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02079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18D35E-6F53-46C3-8F26-ED15409DC8EB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09998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Ελεύθερη σχεδίαση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073151" y="446088"/>
            <a:ext cx="3547533" cy="1618396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073151" y="2260738"/>
            <a:ext cx="3547533" cy="3600311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824A27-23DD-4694-87E9-57B66B5D6D37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91170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14728" y="727522"/>
            <a:ext cx="4852988" cy="1617163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9" name="Θέση εικόνας 11"/>
          <p:cNvSpPr>
            <a:spLocks noGrp="1" noChangeAspect="1"/>
          </p:cNvSpPr>
          <p:nvPr>
            <p:ph type="pic" sz="quarter" idx="13" hasCustomPrompt="1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14728" y="2344684"/>
            <a:ext cx="4852988" cy="3516365"/>
          </a:xfrm>
        </p:spPr>
        <p:txBody>
          <a:bodyPr rtlCol="0"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E767B343-B9D9-4E53-B827-416D8196653B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55374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01DC222A-41ED-48E7-BC93-61589FEF6714}" type="datetime1">
              <a:rPr lang="el-GR" noProof="0" smtClean="0"/>
              <a:t>4/3/2021</a:t>
            </a:fld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291268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4902200"/>
            <a:ext cx="10572000" cy="694862"/>
          </a:xfrm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</a:pPr>
            <a:endParaRPr lang="el-GR" sz="7200" dirty="0"/>
          </a:p>
        </p:txBody>
      </p:sp>
      <p:sp>
        <p:nvSpPr>
          <p:cNvPr id="4" name="Υπότιτλος 3">
            <a:extLst>
              <a:ext uri="{FF2B5EF4-FFF2-40B4-BE49-F238E27FC236}">
                <a16:creationId xmlns:a16="http://schemas.microsoft.com/office/drawing/2014/main" id="{9CA982C5-8822-5F41-B151-CBFC3278D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594110"/>
            <a:ext cx="10572000" cy="434974"/>
          </a:xfrm>
        </p:spPr>
        <p:txBody>
          <a:bodyPr rtlCol="0">
            <a:normAutofit/>
          </a:bodyPr>
          <a:lstStyle/>
          <a:p>
            <a:endParaRPr lang="el-GR" dirty="0"/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88B22466-405B-48CB-9CCF-7B8885B16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29EF21E-46C0-4232-8790-0B1CA957385F}"/>
              </a:ext>
            </a:extLst>
          </p:cNvPr>
          <p:cNvSpPr/>
          <p:nvPr/>
        </p:nvSpPr>
        <p:spPr>
          <a:xfrm>
            <a:off x="2366308" y="227740"/>
            <a:ext cx="79688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6000" b="1" dirty="0"/>
              <a:t>Πρακτορείο </a:t>
            </a:r>
            <a:r>
              <a:rPr lang="en-US" sz="6000" b="1" dirty="0"/>
              <a:t>O.W.C.A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02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F6D5E8-15CF-4755-910B-1B5A1E77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9375" y="447188"/>
            <a:ext cx="5592975" cy="1559412"/>
          </a:xfrm>
        </p:spPr>
        <p:txBody>
          <a:bodyPr rtlCol="0">
            <a:normAutofit/>
          </a:bodyPr>
          <a:lstStyle/>
          <a:p>
            <a:pPr algn="ctr" rtl="0"/>
            <a:endParaRPr lang="el-GR" noProof="1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2A5C3AEC-A7C2-4829-A2FC-28FB094F1E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7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FA1A2487-6FE3-4229-9410-9A49865AC526}"/>
              </a:ext>
            </a:extLst>
          </p:cNvPr>
          <p:cNvSpPr/>
          <p:nvPr/>
        </p:nvSpPr>
        <p:spPr>
          <a:xfrm>
            <a:off x="1570339" y="395897"/>
            <a:ext cx="8369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noProof="1"/>
              <a:t>Οι αξίες τους γραφείου μας</a:t>
            </a:r>
            <a:endParaRPr lang="en-US" sz="4800" b="1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0AA99582-CD51-4D12-B0C1-FF14B00053BF}"/>
              </a:ext>
            </a:extLst>
          </p:cNvPr>
          <p:cNvSpPr/>
          <p:nvPr/>
        </p:nvSpPr>
        <p:spPr>
          <a:xfrm>
            <a:off x="-3213" y="1272666"/>
            <a:ext cx="58758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noProof="1">
                <a:latin typeface="Calibri" panose="020F0502020204030204" pitchFamily="34" charset="0"/>
              </a:rPr>
              <a:t>Αρχηγος Μονόγραμος</a:t>
            </a:r>
            <a:endParaRPr lang="en-US" sz="4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6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Ορθογώνιο 10">
            <a:extLst>
              <a:ext uri="{FF2B5EF4-FFF2-40B4-BE49-F238E27FC236}">
                <a16:creationId xmlns:a16="http://schemas.microsoft.com/office/drawing/2014/main" id="{60344C5B-468D-40BA-8562-BB2A6E423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1"/>
          </a:p>
        </p:txBody>
      </p:sp>
      <p:sp>
        <p:nvSpPr>
          <p:cNvPr id="13" name="Ελεύθερη σχεδίαση 23">
            <a:extLst>
              <a:ext uri="{FF2B5EF4-FFF2-40B4-BE49-F238E27FC236}">
                <a16:creationId xmlns:a16="http://schemas.microsoft.com/office/drawing/2014/main" id="{ECAA8197-DF89-4B95-92DB-575C8AFFA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l-GR" noProof="1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F3F6C66-D6D7-4A72-9928-967AEA40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765" y="1806442"/>
            <a:ext cx="3660792" cy="4034815"/>
          </a:xfrm>
        </p:spPr>
        <p:txBody>
          <a:bodyPr rtlCol="0" anchor="t">
            <a:normAutofit/>
          </a:bodyPr>
          <a:lstStyle/>
          <a:p>
            <a:r>
              <a:rPr lang="el-GR" sz="3600" noProof="1"/>
              <a:t>Οι πρακτορες</a:t>
            </a:r>
            <a:br>
              <a:rPr lang="el-GR" sz="3600" noProof="1"/>
            </a:br>
            <a:br>
              <a:rPr lang="el-GR" sz="3600" noProof="1"/>
            </a:br>
            <a:endParaRPr lang="el-GR" sz="3600" noProof="1"/>
          </a:p>
        </p:txBody>
      </p:sp>
      <p:graphicFrame>
        <p:nvGraphicFramePr>
          <p:cNvPr id="6" name="Θέση περιεχομένου 5" descr="Θέση γραφήματος">
            <a:extLst>
              <a:ext uri="{FF2B5EF4-FFF2-40B4-BE49-F238E27FC236}">
                <a16:creationId xmlns:a16="http://schemas.microsoft.com/office/drawing/2014/main" id="{4F8339CB-596F-46C7-A612-EA1CB5750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219500"/>
              </p:ext>
            </p:extLst>
          </p:nvPr>
        </p:nvGraphicFramePr>
        <p:xfrm>
          <a:off x="913325" y="280190"/>
          <a:ext cx="5728344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CC83BBFC-ACF4-4159-8056-7DEECECBD1C2}"/>
              </a:ext>
            </a:extLst>
          </p:cNvPr>
          <p:cNvSpPr/>
          <p:nvPr/>
        </p:nvSpPr>
        <p:spPr>
          <a:xfrm>
            <a:off x="3367770" y="5498858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noProof="1"/>
              <a:t>ταξεις</a:t>
            </a:r>
            <a:endParaRPr lang="en-US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F26E17DB-2CD6-4913-89B8-E6CDC9FC0DC9}"/>
              </a:ext>
            </a:extLst>
          </p:cNvPr>
          <p:cNvSpPr/>
          <p:nvPr/>
        </p:nvSpPr>
        <p:spPr>
          <a:xfrm>
            <a:off x="1343727" y="5471925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noProof="1"/>
              <a:t>π</a:t>
            </a:r>
            <a:endParaRPr lang="en-US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E2236ACC-ECD1-4E02-B659-018135680F29}"/>
              </a:ext>
            </a:extLst>
          </p:cNvPr>
          <p:cNvSpPr/>
          <p:nvPr/>
        </p:nvSpPr>
        <p:spPr>
          <a:xfrm>
            <a:off x="5491465" y="5498858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noProof="1"/>
              <a:t>π</a:t>
            </a:r>
            <a:endParaRPr lang="en-US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DFD40B99-9A5F-4F66-800F-A6D98F574B35}"/>
              </a:ext>
            </a:extLst>
          </p:cNvPr>
          <p:cNvSpPr/>
          <p:nvPr/>
        </p:nvSpPr>
        <p:spPr>
          <a:xfrm>
            <a:off x="4133651" y="5498858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noProof="1"/>
              <a:t>π</a:t>
            </a:r>
            <a:endParaRPr lang="en-US" dirty="0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B3C8000F-1090-4C11-8C2A-3BCB5F3F9EF9}"/>
              </a:ext>
            </a:extLst>
          </p:cNvPr>
          <p:cNvSpPr/>
          <p:nvPr/>
        </p:nvSpPr>
        <p:spPr>
          <a:xfrm>
            <a:off x="2702928" y="5498858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noProof="1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0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F6D5E8-15CF-4755-910B-1B5A1E7773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40438" y="447675"/>
            <a:ext cx="6151562" cy="1558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endParaRPr lang="el-GR" noProof="1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00DA0F8A-0180-465E-8BCF-4869EBCB1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Θέση περιεχομένου 2" descr="Εικονίδιο SmartArt">
            <a:extLst>
              <a:ext uri="{FF2B5EF4-FFF2-40B4-BE49-F238E27FC236}">
                <a16:creationId xmlns:a16="http://schemas.microsoft.com/office/drawing/2014/main" id="{AC235BF8-2C16-4F1C-BB10-48126F5AE1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603188"/>
              </p:ext>
            </p:extLst>
          </p:nvPr>
        </p:nvGraphicFramePr>
        <p:xfrm>
          <a:off x="6760633" y="2778125"/>
          <a:ext cx="5223934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28EB5280-6712-4C78-8D9D-FEB624F97D6C}"/>
              </a:ext>
            </a:extLst>
          </p:cNvPr>
          <p:cNvSpPr/>
          <p:nvPr/>
        </p:nvSpPr>
        <p:spPr>
          <a:xfrm>
            <a:off x="1378270" y="-191661"/>
            <a:ext cx="99918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noProof="1"/>
              <a:t>Οι τοποθεσίες των γραφείων μας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4855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Ελεύθερη σχεδίαση 6">
            <a:extLst>
              <a:ext uri="{FF2B5EF4-FFF2-40B4-BE49-F238E27FC236}">
                <a16:creationId xmlns:a16="http://schemas.microsoft.com/office/drawing/2014/main" id="{E5A10C92-5805-4C39-9BF6-507F3B9661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xmlns:p14="http://schemas.microsoft.com/office/powerpoint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Ορθογώνιο 24">
            <a:extLst>
              <a:ext uri="{FF2B5EF4-FFF2-40B4-BE49-F238E27FC236}">
                <a16:creationId xmlns:a16="http://schemas.microsoft.com/office/drawing/2014/main" id="{0C2CC41E-4EEC-4D67-B433-E1CDC58798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1153"/>
            <a:ext cx="12192001" cy="6880304"/>
          </a:xfrm>
          <a:prstGeom prst="rect">
            <a:avLst/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/>
          </a:p>
        </p:txBody>
      </p:sp>
      <p:sp>
        <p:nvSpPr>
          <p:cNvPr id="27" name="Ελεύθερη σχεδίαση 22">
            <a:extLst>
              <a:ext uri="{FF2B5EF4-FFF2-40B4-BE49-F238E27FC236}">
                <a16:creationId xmlns:a16="http://schemas.microsoft.com/office/drawing/2014/main" id="{B114AB90-13F9-48EF-BFF7-7634459A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5094"/>
            <a:ext cx="12192000" cy="2332906"/>
          </a:xfrm>
          <a:custGeom>
            <a:avLst/>
            <a:gdLst>
              <a:gd name="connsiteX0" fmla="*/ 0 w 12192000"/>
              <a:gd name="connsiteY0" fmla="*/ 0 h 2332906"/>
              <a:gd name="connsiteX1" fmla="*/ 1996017 w 12192000"/>
              <a:gd name="connsiteY1" fmla="*/ 0 h 2332906"/>
              <a:gd name="connsiteX2" fmla="*/ 2377017 w 12192000"/>
              <a:gd name="connsiteY2" fmla="*/ 263783 h 2332906"/>
              <a:gd name="connsiteX3" fmla="*/ 2385484 w 12192000"/>
              <a:gd name="connsiteY3" fmla="*/ 266713 h 2332906"/>
              <a:gd name="connsiteX4" fmla="*/ 2398184 w 12192000"/>
              <a:gd name="connsiteY4" fmla="*/ 271110 h 2332906"/>
              <a:gd name="connsiteX5" fmla="*/ 2410883 w 12192000"/>
              <a:gd name="connsiteY5" fmla="*/ 275506 h 2332906"/>
              <a:gd name="connsiteX6" fmla="*/ 2421467 w 12192000"/>
              <a:gd name="connsiteY6" fmla="*/ 275506 h 2332906"/>
              <a:gd name="connsiteX7" fmla="*/ 2434167 w 12192000"/>
              <a:gd name="connsiteY7" fmla="*/ 275506 h 2332906"/>
              <a:gd name="connsiteX8" fmla="*/ 2444750 w 12192000"/>
              <a:gd name="connsiteY8" fmla="*/ 271110 h 2332906"/>
              <a:gd name="connsiteX9" fmla="*/ 2457450 w 12192000"/>
              <a:gd name="connsiteY9" fmla="*/ 266713 h 2332906"/>
              <a:gd name="connsiteX10" fmla="*/ 2465917 w 12192000"/>
              <a:gd name="connsiteY10" fmla="*/ 263783 h 2332906"/>
              <a:gd name="connsiteX11" fmla="*/ 2846917 w 12192000"/>
              <a:gd name="connsiteY11" fmla="*/ 0 h 2332906"/>
              <a:gd name="connsiteX12" fmla="*/ 12192000 w 12192000"/>
              <a:gd name="connsiteY12" fmla="*/ 0 h 2332906"/>
              <a:gd name="connsiteX13" fmla="*/ 12192000 w 12192000"/>
              <a:gd name="connsiteY13" fmla="*/ 2332906 h 2332906"/>
              <a:gd name="connsiteX14" fmla="*/ 0 w 12192000"/>
              <a:gd name="connsiteY14" fmla="*/ 2332906 h 233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2332906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92000" y="0"/>
                </a:lnTo>
                <a:lnTo>
                  <a:pt x="12192000" y="2332906"/>
                </a:lnTo>
                <a:lnTo>
                  <a:pt x="0" y="2332906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002" y="4586647"/>
            <a:ext cx="10572000" cy="11047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l-GR" sz="4000" dirty="0"/>
              <a:t>Για να γίνεται πράκτορας στείλτε μας σε αυτό το </a:t>
            </a:r>
            <a:r>
              <a:rPr lang="en-US" sz="4000" dirty="0"/>
              <a:t>email</a:t>
            </a:r>
            <a:endParaRPr lang="el-GR" sz="40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D219505-9D7D-47EE-B8DA-D2301EBFA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001" y="5678607"/>
            <a:ext cx="10572000" cy="43497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en-US" dirty="0"/>
              <a:t>a659398.sch.gr   </a:t>
            </a:r>
            <a:endParaRPr lang="el-GR" dirty="0"/>
          </a:p>
          <a:p>
            <a:pPr algn="l"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5831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82082_TF22531373" id="{BDE5BA30-2BDD-49C8-97CC-3793B1F34828}" vid="{32DCD309-EA6B-48C7-A53B-31104974BED6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0B771C-53D0-4C6A-8C2A-F95E45907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15C130-17B0-43C9-B99C-584294C40B5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E1812AF-5C4C-4B75-9015-C90088D3D4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Σχεδίαση πρακτορείου</Template>
  <TotalTime>214</TotalTime>
  <Words>55</Words>
  <Application>Microsoft Office PowerPoint</Application>
  <PresentationFormat>Ευρεία οθόνη</PresentationFormat>
  <Paragraphs>19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2</vt:lpstr>
      <vt:lpstr>Αξιομνημόνευτο</vt:lpstr>
      <vt:lpstr>Παρουσίαση του PowerPoint</vt:lpstr>
      <vt:lpstr>Παρουσίαση του PowerPoint</vt:lpstr>
      <vt:lpstr>Οι πρακτορες  </vt:lpstr>
      <vt:lpstr>Παρουσίαση του PowerPoint</vt:lpstr>
      <vt:lpstr>Για να γίνεται πράκτορας στείλτε μας σε αυτό το email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Σχεδίαση πρακτορείου</dc:title>
  <dc:creator>Tonia Paraschi</dc:creator>
  <cp:lastModifiedBy>Tonia Paraschi</cp:lastModifiedBy>
  <cp:revision>9</cp:revision>
  <dcterms:created xsi:type="dcterms:W3CDTF">2021-03-04T12:49:42Z</dcterms:created>
  <dcterms:modified xsi:type="dcterms:W3CDTF">2021-03-04T16:24:13Z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