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37" autoAdjust="0"/>
    <p:restoredTop sz="94660"/>
  </p:normalViewPr>
  <p:slideViewPr>
    <p:cSldViewPr>
      <p:cViewPr varScale="1">
        <p:scale>
          <a:sx n="110" d="100"/>
          <a:sy n="110" d="100"/>
        </p:scale>
        <p:origin x="-22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77469E-A525-45E1-976A-274FCF5079E6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3C3F7-9D2D-40A0-A8F4-5348B2A7A76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2020-2021 ΑΡΧΕΙΟ ΝΗΠΙΑΓΩΓΕΙΟΥ ΑΙΓΕΙΡΑΣ\ΕξΑΕ\ΜΑΘΗΜΑΤΑ\XARTAETOS -SARAKOSTH\trapez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84" y="197266"/>
            <a:ext cx="4872658" cy="662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2020-2021 ΑΡΧΕΙΟ ΝΗΠΙΑΓΩΓΕΙΟΥ ΑΙΓΕΙΡΑΣ\ΕξΑΕ\ΜΑΘΗΜΑΤΑ\XARTAETOS -SARAKOSTH\ΤΡΑΠΕΖΙ\ee4eb653b56fe1f84cc7a1d3c51d8a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857" y="5517232"/>
            <a:ext cx="1206501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2020-2021 ΑΡΧΕΙΟ ΝΗΠΙΑΓΩΓΕΙΟΥ ΑΙΓΕΙΡΑΣ\ΕξΑΕ\ΜΑΘΗΜΑΤΑ\XARTAETOS -SARAKOSTH\ΤΡΑΠΕΖΙ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86" y="1147044"/>
            <a:ext cx="10922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2020-2021 ΑΡΧΕΙΟ ΝΗΠΙΑΓΩΓΕΙΟΥ ΑΙΓΕΙΡΑΣ\ΕξΑΕ\ΜΑΘΗΜΑΤΑ\XARTAETOS -SARAKOSTH\ΤΡΑΠΕΖΙ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761" y="4293096"/>
            <a:ext cx="1485431" cy="111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2020-2021 ΑΡΧΕΙΟ ΝΗΠΙΑΓΩΓΕΙΟΥ ΑΙΓΕΙΡΑΣ\ΕξΑΕ\ΜΑΘΗΜΑΤΑ\XARTAETOS -SARAKOSTH\ΤΡΑΠΕΖΙ\ΓΓΗ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" y="5229200"/>
            <a:ext cx="1181101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2020-2021 ΑΡΧΕΙΟ ΝΗΠΙΑΓΩΓΕΙΟΥ ΑΙΓΕΙΡΑΣ\ΕξΑΕ\ΜΑΘΗΜΑΤΑ\XARTAETOS -SARAKOSTH\ΤΡΑΠΕΖΙ\ΗΗΗ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4" y="188640"/>
            <a:ext cx="1155700" cy="116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2020-2021 ΑΡΧΕΙΟ ΝΗΠΙΑΓΩΓΕΙΟΥ ΑΙΓΕΙΡΑΣ\ΕξΑΕ\ΜΑΘΗΜΑΤΑ\XARTAETOS -SARAKOSTH\ΤΡΑΠΕΖΙ\ΞΚΚ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3" y="268373"/>
            <a:ext cx="10858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2020-2021 ΑΡΧΕΙΟ ΝΗΠΙΑΓΩΓΕΙΟΥ ΑΙΓΕΙΡΑΣ\ΕξΑΕ\ΜΑΘΗΜΑΤΑ\XARTAETOS -SARAKOSTH\ΤΡΑΠΕΖΙ\ΝΛΛ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76450"/>
            <a:ext cx="1206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:\2020-2021 ΑΡΧΕΙΟ ΝΗΠΙΑΓΩΓΕΙΟΥ ΑΙΓΕΙΡΑΣ\ΕξΑΕ\ΜΑΘΗΜΑΤΑ\XARTAETOS -SARAKOSTH\ΤΡΑΠΕΖΙ\ΗΞΛΠ[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73" y="1498600"/>
            <a:ext cx="11684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:\2020-2021 ΑΡΧΕΙΟ ΝΗΠΙΑΓΩΓΕΙΟΥ ΑΙΓΕΙΡΑΣ\ΕξΑΕ\ΜΑΘΗΜΑΤΑ\XARTAETOS -SARAKOSTH\ΤΡΑΠΕΖΙ\ΣΟΥΒ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288" y="2916010"/>
            <a:ext cx="11684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F:\2020-2021 ΑΡΧΕΙΟ ΝΗΠΙΑΓΩΓΕΙΟΥ ΑΙΓΕΙΡΑΣ\ΕξΑΕ\ΜΑΘΗΜΑΤΑ\XARTAETOS -SARAKOSTH\ΤΡΑΠΕΖΙ\ΝΚΚ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1070"/>
            <a:ext cx="11811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807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</dc:creator>
  <cp:lastModifiedBy>Μαρία</cp:lastModifiedBy>
  <cp:revision>3</cp:revision>
  <dcterms:created xsi:type="dcterms:W3CDTF">2021-03-11T16:44:46Z</dcterms:created>
  <dcterms:modified xsi:type="dcterms:W3CDTF">2021-03-11T17:26:23Z</dcterms:modified>
</cp:coreProperties>
</file>