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2" d="100"/>
          <a:sy n="82" d="100"/>
        </p:scale>
        <p:origin x="42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6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9875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42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48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3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59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7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2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7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1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8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F270DDC-C0C2-4340-8AAB-69747AAD3E7F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9D7A-66F2-458B-971B-E02392F0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380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NUMBERS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Vicky </a:t>
            </a:r>
            <a:r>
              <a:rPr lang="en-US" dirty="0" err="1" smtClean="0"/>
              <a:t>Giannakopoulou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Pallini</a:t>
            </a:r>
            <a:r>
              <a:rPr lang="en-US" dirty="0" smtClean="0"/>
              <a:t> Primary school 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4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, ) thousands </a:t>
            </a:r>
            <a:r>
              <a:rPr lang="el-GR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χιλιάδες</a:t>
            </a:r>
            <a:r>
              <a:rPr lang="en-US" sz="4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hundred = </a:t>
            </a:r>
            <a:r>
              <a:rPr lang="el-GR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εκατοντάδες</a:t>
            </a:r>
            <a:endParaRPr lang="en-US" sz="2400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rgbClr val="C55A1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 (</a:t>
            </a:r>
            <a:r>
              <a:rPr lang="el-GR" sz="4400" b="1" dirty="0">
                <a:solidFill>
                  <a:srgbClr val="C55A1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πριν τις δεκάδες</a:t>
            </a:r>
            <a:r>
              <a:rPr lang="en-US" sz="4400" b="1" dirty="0">
                <a:solidFill>
                  <a:srgbClr val="C55A1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) </a:t>
            </a:r>
            <a:r>
              <a:rPr lang="en-US" sz="4400" b="1" dirty="0" err="1">
                <a:solidFill>
                  <a:srgbClr val="C55A1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</a:t>
            </a:r>
            <a:r>
              <a:rPr lang="en-US" sz="4400" b="1" dirty="0">
                <a:solidFill>
                  <a:srgbClr val="C55A1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. )  point  (decimals) </a:t>
            </a:r>
            <a:r>
              <a:rPr lang="el-GR" sz="4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δεκαδικά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4350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5,</a:t>
            </a:r>
            <a:r>
              <a:rPr lang="en-US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</a:t>
            </a:r>
            <a:r>
              <a:rPr lang="en-US" sz="4000" b="1" dirty="0" smtClean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60</a:t>
            </a: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4000" b="1" dirty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40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five 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thousand </a:t>
            </a:r>
            <a:r>
              <a:rPr 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five hundred</a:t>
            </a:r>
            <a:r>
              <a:rPr lang="en-US" sz="4000" b="1" dirty="0">
                <a:solidFill>
                  <a:srgbClr val="2E75B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en-US" sz="4000" b="1" dirty="0">
                <a:solidFill>
                  <a:srgbClr val="C55A1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US" sz="4000" b="1" dirty="0" smtClean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sixty</a:t>
            </a: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4000" b="1" dirty="0">
              <a:solidFill>
                <a:srgbClr val="28282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4000" dirty="0">
              <a:solidFill>
                <a:srgbClr val="282828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7,</a:t>
            </a:r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86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.45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0" lvl="0" indent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3200" b="1" dirty="0" smtClean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b="1" dirty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seven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thousand </a:t>
            </a:r>
            <a:r>
              <a:rPr lang="en-US" sz="3200" b="1" dirty="0">
                <a:solidFill>
                  <a:srgbClr val="C55A1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eighty- six 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point</a:t>
            </a:r>
            <a:r>
              <a:rPr lang="en-US" sz="3200" b="1" dirty="0">
                <a:solidFill>
                  <a:srgbClr val="38572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four five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0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42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713 </a:t>
            </a:r>
            <a:endParaRPr lang="en-US" sz="32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b="1" dirty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three </a:t>
            </a:r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hundred </a:t>
            </a:r>
            <a:r>
              <a:rPr lang="en-US" sz="3200" b="1" dirty="0">
                <a:solidFill>
                  <a:srgbClr val="C55A1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forty-two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point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seven one  three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8935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500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45 </a:t>
            </a:r>
            <a:endParaRPr lang="en-US" sz="32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b="1" dirty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b="1" dirty="0" smtClean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 smtClean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five hundred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point four five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330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.456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US" sz="3200" b="1" dirty="0" smtClean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b="1" dirty="0">
              <a:solidFill>
                <a:srgbClr val="282828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 fontAlgn="base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dirty="0" smtClean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2828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three </a:t>
            </a:r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point four five six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863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Numbers</a:t>
            </a:r>
            <a: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EBEBEB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3,700.98</a:t>
            </a:r>
          </a:p>
          <a:p>
            <a:r>
              <a:rPr lang="en-US" dirty="0"/>
              <a:t>3.798</a:t>
            </a:r>
          </a:p>
          <a:p>
            <a:r>
              <a:rPr lang="en-US" dirty="0"/>
              <a:t>379.8</a:t>
            </a:r>
          </a:p>
          <a:p>
            <a:r>
              <a:rPr lang="en-US" dirty="0"/>
              <a:t>370.98</a:t>
            </a:r>
          </a:p>
          <a:p>
            <a:r>
              <a:rPr lang="en-US" dirty="0"/>
              <a:t>300.798</a:t>
            </a:r>
          </a:p>
          <a:p>
            <a:r>
              <a:rPr lang="en-US" dirty="0"/>
              <a:t>3,798</a:t>
            </a:r>
          </a:p>
          <a:p>
            <a:r>
              <a:rPr lang="en-US" dirty="0"/>
              <a:t>3,070.98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5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</TotalTime>
  <Words>77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NUMBERS </vt:lpstr>
      <vt:lpstr>Numbers </vt:lpstr>
      <vt:lpstr>Numbers </vt:lpstr>
      <vt:lpstr>Numbers </vt:lpstr>
      <vt:lpstr>Numbers </vt:lpstr>
      <vt:lpstr>Numbers </vt:lpstr>
      <vt:lpstr>Numbers </vt:lpstr>
      <vt:lpstr>Numbers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</dc:title>
  <dc:creator>Windows User</dc:creator>
  <cp:lastModifiedBy>Windows User</cp:lastModifiedBy>
  <cp:revision>5</cp:revision>
  <dcterms:created xsi:type="dcterms:W3CDTF">2021-03-28T16:51:45Z</dcterms:created>
  <dcterms:modified xsi:type="dcterms:W3CDTF">2021-03-31T14:40:21Z</dcterms:modified>
</cp:coreProperties>
</file>