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6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A96EF-A47A-4D08-A5A9-55790AC3A918}" type="datetimeFigureOut">
              <a:rPr lang="el-GR" smtClean="0"/>
              <a:t>31/10/2021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6CA46-C508-45CE-9F18-A994947616CA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02BD3B3-9B85-C64B-94AB-22A0FD96D2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53BF7972-A28B-1B4D-92B4-A618C3E62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D7DAA6A-CCE0-4C43-92AB-40A9A5893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9A34197-B762-EF4F-97E5-82CF5BC0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A7C945E-5988-9940-834E-1205D7895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625418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9EA5536-0D0D-2F4B-8E37-81156F129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511CECC3-7DC7-074A-806D-DF59320C6F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2549020-0FE3-E04B-AC01-7FF8CA90C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4F5C066-4EEC-1C4C-AA57-5E56A9CA7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594844E-7AD9-7F46-82E2-D3172930A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12845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E9A3B426-0103-024A-B7CC-A5D7EBDC5B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8102C21E-8998-2B41-8F5C-56BEA65F3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BB75D20-FB4F-5544-955D-C38961DF4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B99E49E2-0686-3B47-AB99-FE6698799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E4574099-458C-7F48-83D0-3EAAA9DC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611528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735B8AF-C456-3445-B5ED-809E7F8CB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013A074-E0EC-AD47-AD9C-22617395F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AABCBB5-C58F-7A47-8440-DC9151EC8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8EC0CB3-075A-554A-8C80-FEFD8BEF2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0004E4B-61A2-FE4D-87F6-8F1761B29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9276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32DB2D2-9C6F-8B4E-985E-8B2A98D9B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57A935CE-9375-2C42-A0CC-D630B40AD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BCD1656-9810-B149-8ADB-D14B10A78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21AE511-1267-A14D-9148-A7210893F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7F3A5C4-3C09-AC43-8601-29B91D925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50996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C409179-F3FF-B144-8FEC-2A2A5AE7C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E6BC1F4-8061-384C-A779-2EDC7E149A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C048C853-2560-7C42-85B5-73CD349BB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86744C22-42DC-8E42-9C51-8C5798E0B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61B62D30-396D-254A-8FAA-12288F57E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4C4C49A-45DE-F448-9FD5-CEA3DB54F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872071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4652A87-168B-F24D-8DB3-63407D617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2F2E2C59-9F32-E746-8EFD-9E449CD838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6255549D-B572-CF41-81B1-CEE0B50C45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96942559-8A32-6547-9005-DB7666946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FF66276A-5B44-9944-AB0E-94C15581D8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CDEDEE6D-1D84-AF49-9E94-D83A746C2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626913E4-6824-AA41-87F2-165210B6E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0595DDC1-1412-2C45-A93A-C56EC938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1441517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F760E5B-14A6-B544-9140-B95BCF435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29C0603A-A5E8-D84D-9D2F-8D0275F03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02045575-356C-CE48-BEE4-CA4CBB93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B1DD27EC-6F5D-F44E-BF63-403DC310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796661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C52D54EF-0416-EE4A-B1F5-D0F53F6A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98BD48D2-D533-ED4D-A497-5309C9687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1886CFEE-065A-E74B-A42A-610E49FD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424864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9906F4D-23FB-4E4D-A302-EA9FFA337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BCEC31A-D4C8-D74A-AC65-250529BB9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330DB4F0-8086-354B-9816-B2A314FB4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0333CBB8-F4A1-F948-B7A6-C271B5480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8424C0D-E7B3-004A-B64E-B1CD461A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D479664-0AB9-5A4C-B281-96B0586E9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4423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9BA99B87-38DF-F948-932C-580732C39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15D280C8-F559-8641-B797-0AB7A02DF6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586F371-8EAA-5E49-8AE6-5D9E06273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09E53C92-CC68-EA46-A626-A5A531316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DC75E203-FB78-F247-AF29-6E1C13C8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6ECA650D-93D9-A945-BECF-520A6FEBF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2568652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C13F5D6E-24A6-A14C-B276-9715CF300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387152B2-BAD1-F74F-9E59-81B9DE158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34CEBBF-7DAC-6C44-9E36-92046015D8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89A9F-4C75-7243-9BE9-360D8F8A7BBA}" type="datetimeFigureOut">
              <a:rPr lang="el-GR"/>
              <a:pPr/>
              <a:t>31/10/2021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1B679232-2015-6C42-9E24-3E2275D9B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EA58985-1233-5343-BB22-CF3386CEA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59E6C-292E-3A47-9E84-9DDB52A9E3B0}" type="slidenum">
              <a:rPr lang="el-GR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xmlns="" val="343309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4115262" y="500042"/>
            <a:ext cx="4195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ΟΙ ΔΥΟ ΦΙΛΕΣ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5 ΝΗΠΙΑΓΩΓΕΙΟ ΚΑΛΑΜΑΤΑΣ : ΠΑΙΧΝΙΔΙΑ ΓΝΩΡΙΜΙΑ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8546" y="1714488"/>
            <a:ext cx="5133975" cy="3590926"/>
          </a:xfrm>
          <a:prstGeom prst="rect">
            <a:avLst/>
          </a:prstGeom>
          <a:noFill/>
        </p:spPr>
      </p:pic>
      <p:sp>
        <p:nvSpPr>
          <p:cNvPr id="6" name="5 - Ορθογώνιο"/>
          <p:cNvSpPr/>
          <p:nvPr/>
        </p:nvSpPr>
        <p:spPr>
          <a:xfrm>
            <a:off x="5954965" y="5791818"/>
            <a:ext cx="59989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Από την Βασιλική Β.</a:t>
            </a:r>
            <a:endParaRPr lang="el-GR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7 - Ορθογώνιο"/>
          <p:cNvSpPr/>
          <p:nvPr/>
        </p:nvSpPr>
        <p:spPr>
          <a:xfrm>
            <a:off x="238084" y="5934670"/>
            <a:ext cx="369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l-GR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el-GR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309522" y="5000636"/>
            <a:ext cx="8158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Μια ψηφιακή αφήγηση……</a:t>
            </a:r>
            <a:endParaRPr lang="el-GR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52C5A8E-7297-C54C-AE64-DD2445340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28337" y="1668659"/>
            <a:ext cx="8214931" cy="4620898"/>
          </a:xfrm>
        </p:spPr>
        <p:txBody>
          <a:bodyPr>
            <a:normAutofit/>
          </a:bodyPr>
          <a:lstStyle/>
          <a:p>
            <a:pPr lvl="1" algn="just"/>
            <a:r>
              <a:rPr lang="el-GR" sz="4000" dirty="0" smtClean="0"/>
              <a:t>      Ήταν κάποτε δύο κορίτσια. </a:t>
            </a:r>
            <a:r>
              <a:rPr lang="el-GR" sz="4000" dirty="0"/>
              <a:t>Η </a:t>
            </a:r>
            <a:r>
              <a:rPr lang="el-GR" sz="4000" dirty="0" err="1" smtClean="0"/>
              <a:t>Έμιλι</a:t>
            </a:r>
            <a:r>
              <a:rPr lang="el-GR" sz="4000" dirty="0" smtClean="0"/>
              <a:t>, </a:t>
            </a:r>
            <a:r>
              <a:rPr lang="el-GR" sz="4000" dirty="0"/>
              <a:t>η οποία έμενε  στη  βίλα Αλλατίνη και ήταν ένα πλούσιο </a:t>
            </a:r>
            <a:r>
              <a:rPr lang="el-GR" sz="4000" dirty="0" smtClean="0"/>
              <a:t>παιδί και </a:t>
            </a:r>
            <a:r>
              <a:rPr lang="el-GR" sz="4000" dirty="0"/>
              <a:t>η Λένα </a:t>
            </a:r>
            <a:r>
              <a:rPr lang="el-GR" sz="4000" dirty="0" smtClean="0"/>
              <a:t>που έμενε </a:t>
            </a:r>
            <a:r>
              <a:rPr lang="el-GR" sz="4000" dirty="0"/>
              <a:t>σε ένα μικρό σπίτι το οποίο βρισκόταν λίγο πιο δίπλα από την βίλα και ήταν φτωχή.</a:t>
            </a:r>
          </a:p>
          <a:p>
            <a:pPr lvl="1"/>
            <a:endParaRPr lang="el-GR" sz="2400" dirty="0"/>
          </a:p>
        </p:txBody>
      </p:sp>
      <p:pic>
        <p:nvPicPr>
          <p:cNvPr id="7" name="Εικόνα 7">
            <a:extLst>
              <a:ext uri="{FF2B5EF4-FFF2-40B4-BE49-F238E27FC236}">
                <a16:creationId xmlns:a16="http://schemas.microsoft.com/office/drawing/2014/main" xmlns="" id="{528B3993-2015-F140-9B9A-D406BF3E4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2316510" cy="2224876"/>
          </a:xfrm>
          <a:prstGeom prst="rect">
            <a:avLst/>
          </a:prstGeom>
        </p:spPr>
      </p:pic>
      <p:pic>
        <p:nvPicPr>
          <p:cNvPr id="8" name="Εικόνα 8">
            <a:extLst>
              <a:ext uri="{FF2B5EF4-FFF2-40B4-BE49-F238E27FC236}">
                <a16:creationId xmlns:a16="http://schemas.microsoft.com/office/drawing/2014/main" xmlns="" id="{20449FE1-7A2F-7F45-809A-2ED0386FBA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81026" y="2000240"/>
            <a:ext cx="2675583" cy="2502965"/>
          </a:xfrm>
          <a:prstGeom prst="rect">
            <a:avLst/>
          </a:prstGeom>
        </p:spPr>
      </p:pic>
      <p:sp>
        <p:nvSpPr>
          <p:cNvPr id="10" name="9 - Ορθογώνιο"/>
          <p:cNvSpPr/>
          <p:nvPr/>
        </p:nvSpPr>
        <p:spPr>
          <a:xfrm>
            <a:off x="4115262" y="500042"/>
            <a:ext cx="4195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ΟΙ ΔΥΟ ΦΙΛΕΣ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074" name="Picture 2" descr="Χαριτωμένα κορίτσι και αγόρι κινούμενων σχεδίων που εργάζονται στη  διανυσματική απεικόνιση κήπων Τα παιδιά φυτεύουν ένα δέντρο Διανυσματική  απεικόνιση - εικονογραφία από childhood: 11514448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52596" y="4572008"/>
            <a:ext cx="2285992" cy="2285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2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20" name="Picture 12" descr="Girl Watering Flowers Stock Illustration - Download Image Now - iStoc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0960" y="3286124"/>
            <a:ext cx="3328983" cy="3305033"/>
          </a:xfrm>
          <a:prstGeom prst="rect">
            <a:avLst/>
          </a:prstGeom>
          <a:noFill/>
        </p:spPr>
      </p:pic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52C5A8E-7297-C54C-AE64-DD2445340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4167" y="1668659"/>
            <a:ext cx="9019102" cy="4620898"/>
          </a:xfrm>
        </p:spPr>
        <p:txBody>
          <a:bodyPr>
            <a:normAutofit fontScale="92500" lnSpcReduction="10000"/>
          </a:bodyPr>
          <a:lstStyle/>
          <a:p>
            <a:pPr lvl="1" algn="just"/>
            <a:r>
              <a:rPr lang="el-GR" sz="2400" dirty="0" smtClean="0"/>
              <a:t> </a:t>
            </a:r>
            <a:endParaRPr lang="el-GR" sz="2400" dirty="0"/>
          </a:p>
          <a:p>
            <a:pPr lvl="1" algn="just"/>
            <a:r>
              <a:rPr lang="el-GR" sz="4000" dirty="0"/>
              <a:t> </a:t>
            </a:r>
            <a:r>
              <a:rPr lang="el-GR" sz="4000" dirty="0" smtClean="0"/>
              <a:t>     Μία </a:t>
            </a:r>
            <a:r>
              <a:rPr lang="el-GR" sz="4000" dirty="0"/>
              <a:t>ημέρα η Λένα βγήκε στην αυλή της για να ποτίσει ένα τριαντάφυλλο που είχε φυτέψει , ενώ η </a:t>
            </a:r>
            <a:r>
              <a:rPr lang="el-GR" sz="4000" dirty="0" err="1"/>
              <a:t>Έμιλι</a:t>
            </a:r>
            <a:r>
              <a:rPr lang="el-GR" sz="4000" dirty="0"/>
              <a:t> βγήκε στην τεράστια αυλή της να παίξει στις κούνιες . Και τα δύο κορίτσια ήταν μοναχοπαίδια και δεν είχαν καμία φίλη για να παίξουν. </a:t>
            </a:r>
            <a:r>
              <a:rPr lang="el-GR" sz="4000" dirty="0" smtClean="0"/>
              <a:t>Η </a:t>
            </a:r>
            <a:r>
              <a:rPr lang="el-GR" sz="4000" dirty="0" err="1" smtClean="0"/>
              <a:t>Έμιλι</a:t>
            </a:r>
            <a:r>
              <a:rPr lang="el-GR" sz="4000" dirty="0" smtClean="0"/>
              <a:t> </a:t>
            </a:r>
            <a:r>
              <a:rPr lang="el-GR" sz="4000" dirty="0"/>
              <a:t>είχε πολλές κούκλες και παιχνίδια  ενώ η Λένα </a:t>
            </a:r>
            <a:r>
              <a:rPr lang="el-GR" sz="4000" dirty="0" smtClean="0"/>
              <a:t>είχε μόνο μία. Η </a:t>
            </a:r>
            <a:r>
              <a:rPr lang="el-GR" sz="4000" dirty="0" err="1" smtClean="0"/>
              <a:t>Έμιλι</a:t>
            </a:r>
            <a:r>
              <a:rPr lang="el-GR" sz="4000" smtClean="0"/>
              <a:t> όμως </a:t>
            </a:r>
            <a:r>
              <a:rPr lang="el-GR" sz="4000" dirty="0" smtClean="0"/>
              <a:t>βαριόταν </a:t>
            </a:r>
            <a:r>
              <a:rPr lang="el-GR" sz="4000" dirty="0"/>
              <a:t>να παίζει μόνη της με της κούκλες. </a:t>
            </a:r>
          </a:p>
          <a:p>
            <a:pPr lvl="1"/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4115262" y="500042"/>
            <a:ext cx="4195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ΟΙ ΔΥΟ ΦΙΛΕΣ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4" name="Picture 6" descr="κούνια - gif.ovh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0512" y="0"/>
            <a:ext cx="3809963" cy="39006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2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52C5A8E-7297-C54C-AE64-DD2445340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81356" y="2237102"/>
            <a:ext cx="8214931" cy="4620898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el-GR" sz="2400" dirty="0" smtClean="0"/>
              <a:t>       </a:t>
            </a:r>
            <a:endParaRPr lang="el-GR" sz="2400" dirty="0"/>
          </a:p>
          <a:p>
            <a:pPr lvl="1" algn="just"/>
            <a:r>
              <a:rPr lang="el-GR" sz="4400" dirty="0" smtClean="0"/>
              <a:t>     Έτσι </a:t>
            </a:r>
            <a:r>
              <a:rPr lang="el-GR" sz="4400" dirty="0"/>
              <a:t>γνωρίστηκαν και </a:t>
            </a:r>
            <a:r>
              <a:rPr lang="el-GR" sz="4400" dirty="0" smtClean="0"/>
              <a:t>έγιναν </a:t>
            </a:r>
            <a:r>
              <a:rPr lang="el-GR" sz="4400" dirty="0"/>
              <a:t>καλές φίλες. Με τον καιρό έπαιζαν πολύ μαζί και περνούσαν τέλεια. Και οι δύο ήταν πολύ ευτυχισμένες που είχαν  η μία την άλλη …….!!!</a:t>
            </a:r>
          </a:p>
          <a:p>
            <a:pPr lvl="1" algn="just"/>
            <a:r>
              <a:rPr lang="el-GR" sz="4400" dirty="0" smtClean="0"/>
              <a:t>   </a:t>
            </a:r>
            <a:endParaRPr lang="el-GR" sz="4400" dirty="0"/>
          </a:p>
          <a:p>
            <a:pPr lvl="1"/>
            <a:endParaRPr lang="el-GR" sz="2400" dirty="0"/>
          </a:p>
        </p:txBody>
      </p:sp>
      <p:pic>
        <p:nvPicPr>
          <p:cNvPr id="16388" name="Picture 4" descr="TAMBIÉN FUIMOS NIÑOS – IES GONZALO ANES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3389" y="2500306"/>
            <a:ext cx="4029835" cy="3714776"/>
          </a:xfrm>
          <a:prstGeom prst="rect">
            <a:avLst/>
          </a:prstGeom>
          <a:noFill/>
        </p:spPr>
      </p:pic>
      <p:sp>
        <p:nvSpPr>
          <p:cNvPr id="10" name="9 - Ορθογώνιο"/>
          <p:cNvSpPr/>
          <p:nvPr/>
        </p:nvSpPr>
        <p:spPr>
          <a:xfrm>
            <a:off x="4115262" y="500042"/>
            <a:ext cx="4195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ΟΙ ΔΥΟ ΦΙΛΕΣ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1" name="Picture 10" descr="Jpg Transparent Library Cute Clip Art Friends Image - Spring Kids Clip Art  | Full Size PNG Download | Seek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95538" y="285728"/>
            <a:ext cx="1714512" cy="2425415"/>
          </a:xfrm>
          <a:prstGeom prst="rect">
            <a:avLst/>
          </a:prstGeom>
          <a:noFill/>
        </p:spPr>
      </p:pic>
      <p:pic>
        <p:nvPicPr>
          <p:cNvPr id="16390" name="Picture 6" descr="Premium Vector | Girl watering her flower plan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24892" y="23746"/>
            <a:ext cx="2571768" cy="257176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2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952C5A8E-7297-C54C-AE64-DD2445340A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4232" y="928670"/>
            <a:ext cx="7857741" cy="4620898"/>
          </a:xfrm>
        </p:spPr>
        <p:txBody>
          <a:bodyPr>
            <a:normAutofit/>
          </a:bodyPr>
          <a:lstStyle/>
          <a:p>
            <a:pPr lvl="1" algn="just"/>
            <a:r>
              <a:rPr lang="el-GR" sz="2400" dirty="0" smtClean="0"/>
              <a:t>       </a:t>
            </a:r>
            <a:endParaRPr lang="el-GR" sz="2400" dirty="0"/>
          </a:p>
          <a:p>
            <a:pPr lvl="1" algn="just"/>
            <a:r>
              <a:rPr lang="el-GR" sz="4000" dirty="0" smtClean="0"/>
              <a:t> </a:t>
            </a:r>
            <a:endParaRPr lang="el-GR" sz="4000" dirty="0"/>
          </a:p>
          <a:p>
            <a:pPr lvl="1" algn="just"/>
            <a:r>
              <a:rPr lang="el-GR" sz="4000" dirty="0" smtClean="0"/>
              <a:t>  Η φιλία είναι πολύ δυνατή και δεν μπορεί να την νικήσει η διαφορετικότητα………..!!!!!!!</a:t>
            </a:r>
            <a:endParaRPr lang="el-GR" sz="4000" dirty="0"/>
          </a:p>
          <a:p>
            <a:pPr lvl="1"/>
            <a:endParaRPr lang="el-GR" sz="2400" dirty="0"/>
          </a:p>
        </p:txBody>
      </p:sp>
      <p:sp>
        <p:nvSpPr>
          <p:cNvPr id="10" name="9 - Ορθογώνιο"/>
          <p:cNvSpPr/>
          <p:nvPr/>
        </p:nvSpPr>
        <p:spPr>
          <a:xfrm>
            <a:off x="4115262" y="500042"/>
            <a:ext cx="4195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ΟΙ ΔΥΟ ΦΙΛΕΣ</a:t>
            </a:r>
            <a:endParaRPr lang="el-GR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10" descr="Jpg Transparent Library Cute Clip Art Friends Image - Spring Kids Clip Art  | Full Size PNG Download | Seek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35" y="2214554"/>
            <a:ext cx="3491075" cy="3595676"/>
          </a:xfrm>
          <a:prstGeom prst="rect">
            <a:avLst/>
          </a:prstGeom>
          <a:noFill/>
        </p:spPr>
      </p:pic>
      <p:pic>
        <p:nvPicPr>
          <p:cNvPr id="19458" name="Picture 2" descr="Kids Gardening Illustration | Book projects, Plant illustration, Plant book"/>
          <p:cNvPicPr>
            <a:picLocks noChangeAspect="1" noChangeArrowheads="1"/>
          </p:cNvPicPr>
          <p:nvPr/>
        </p:nvPicPr>
        <p:blipFill>
          <a:blip r:embed="rId3"/>
          <a:srcRect t="52500"/>
          <a:stretch>
            <a:fillRect/>
          </a:stretch>
        </p:blipFill>
        <p:spPr bwMode="auto">
          <a:xfrm>
            <a:off x="4667240" y="3786190"/>
            <a:ext cx="5214974" cy="2798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182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Ορθογώνιο"/>
          <p:cNvSpPr/>
          <p:nvPr/>
        </p:nvSpPr>
        <p:spPr>
          <a:xfrm>
            <a:off x="3524232" y="1285860"/>
            <a:ext cx="44198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96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Φ Ι Λ Ι Α</a:t>
            </a:r>
            <a:endParaRPr lang="el-GR" sz="96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8438" name="Picture 6" descr="Разукрашки, игры, картинки для распечатки: Давид и Голиаф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95670" y="3150670"/>
            <a:ext cx="5357850" cy="3707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-0.07074 -0.22477 C -0.0667 -0.23912 -0.05276 -0.25324 -0.04768 -0.25324 C -0.01668 -0.25324 0.01537 -0.03125 0.01537 0.19074 C 0.01537 0.07871 0.03139 -0.03148 0.04638 -0.03148 C 0.0624 -0.03148 0.07738 0.08033 0.07738 0.19074 C 0.07738 0.13588 0.08533 0.07871 0.09341 0.07871 C 0.10135 0.07871 0.10943 0.13403 0.10943 0.19074 C 0.10943 0.16227 0.11347 0.13588 0.11738 0.13588 C 0.12141 0.13588 0.12532 0.16435 0.12532 0.19074 C 0.12532 0.17662 0.12728 0.16227 0.12936 0.16227 C 0.1304 0.16227 0.1334 0.17662 0.1334 0.19074 C 0.1334 0.18357 0.13444 0.17662 0.13535 0.17662 C 0.13535 0.17847 0.13731 0.18403 0.13731 0.19074 C 0.13731 0.18727 0.13731 0.18357 0.13835 0.18357 C 0.13835 0.18565 0.13939 0.18704 0.13939 0.19074 C 0.13939 0.18889 0.13939 0.18727 0.13939 0.18565 C 0.14044 0.18565 0.14044 0.18727 0.14044 0.18889 C 0.14148 0.18889 0.14148 0.18704 0.14148 0.18565 C 0.14252 0.18565 0.14252 0.18727 0.14252 0.18889 " pathEditMode="relative" rAng="0" ptsTypes="fffffffffffffffffff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" y="1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110</TotalTime>
  <Words>195</Words>
  <Application>Microsoft Office PowerPoint</Application>
  <PresentationFormat>Προσαρμογή</PresentationFormat>
  <Paragraphs>18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Οι δύο φίλες……..!!!</dc:title>
  <dc:creator>Βασιλική Βιολατζη</dc:creator>
  <cp:lastModifiedBy>User</cp:lastModifiedBy>
  <cp:revision>11</cp:revision>
  <dcterms:created xsi:type="dcterms:W3CDTF">2021-10-23T19:22:09Z</dcterms:created>
  <dcterms:modified xsi:type="dcterms:W3CDTF">2021-10-31T18:19:47Z</dcterms:modified>
</cp:coreProperties>
</file>